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ppt/notesSlides/_rels/notesSlide6.xml.rels" ContentType="application/vnd.openxmlformats-package.relationships+xml"/>
  <Override PartName="/ppt/notesSlides/_rels/notesSlide5.xml.rels" ContentType="application/vnd.openxmlformats-package.relationships+xml"/>
  <Override PartName="/ppt/notesSlides/_rels/notesSlide4.xml.rels" ContentType="application/vnd.openxmlformats-package.relationships+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_rels/presentation.xml.rels" ContentType="application/vnd.openxmlformats-package.relationships+xml"/>
  <Override PartName="/ppt/media/image4.jpeg" ContentType="image/jpeg"/>
  <Override PartName="/ppt/media/image3.jpeg" ContentType="image/jpeg"/>
  <Override PartName="/ppt/media/image2.jpeg" ContentType="image/jpeg"/>
  <Override PartName="/ppt/media/image1.jpeg" ContentType="image/jpeg"/>
  <Override PartName="/ppt/slides/_rels/slide15.xml.rels" ContentType="application/vnd.openxmlformats-package.relationships+xml"/>
  <Override PartName="/ppt/slides/_rels/slide14.xml.rels" ContentType="application/vnd.openxmlformats-package.relationships+xml"/>
  <Override PartName="/ppt/slides/_rels/slide13.xml.rels" ContentType="application/vnd.openxmlformats-package.relationships+xml"/>
  <Override PartName="/ppt/slides/_rels/slide12.xml.rels" ContentType="application/vnd.openxmlformats-package.relationships+xml"/>
  <Override PartName="/ppt/slides/_rels/slide11.xml.rels" ContentType="application/vnd.openxmlformats-package.relationships+xml"/>
  <Override PartName="/ppt/slides/_rels/slide10.xml.rels" ContentType="application/vnd.openxmlformats-package.relationships+xml"/>
  <Override PartName="/ppt/slides/_rels/slide2.xml.rels" ContentType="application/vnd.openxmlformats-package.relationships+xml"/>
  <Override PartName="/ppt/slides/_rels/slide9.xml.rels" ContentType="application/vnd.openxmlformats-package.relationships+xml"/>
  <Override PartName="/ppt/slides/_rels/slide1.xml.rels" ContentType="application/vnd.openxmlformats-package.relationships+xml"/>
  <Override PartName="/ppt/slides/_rels/slide8.xml.rels" ContentType="application/vnd.openxmlformats-package.relationships+xml"/>
  <Override PartName="/ppt/slides/_rels/slide7.xml.rels" ContentType="application/vnd.openxmlformats-package.relationships+xml"/>
  <Override PartName="/ppt/slides/_rels/slide6.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3.xml.rels" ContentType="application/vnd.openxmlformats-package.relationships+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11.xml" ContentType="application/vnd.openxmlformats-officedocument.presentationml.slide+xml"/>
  <Override PartName="/ppt/slides/slide2.xml" ContentType="application/vnd.openxmlformats-officedocument.presentationml.slide+xml"/>
  <Override PartName="/ppt/slides/slide10.xml" ContentType="application/vnd.openxmlformats-officedocument.presentationml.slide+xml"/>
  <Override PartName="/ppt/slides/slide1.xml" ContentType="application/vnd.openxmlformats-officedocument.presentationml.slide+xml"/>
  <Override PartName="/ppt/slideLayouts/_rels/slideLayout48.xml.rels" ContentType="application/vnd.openxmlformats-package.relationships+xml"/>
  <Override PartName="/ppt/slideLayouts/_rels/slideLayout47.xml.rels" ContentType="application/vnd.openxmlformats-package.relationships+xml"/>
  <Override PartName="/ppt/slideLayouts/_rels/slideLayout46.xml.rels" ContentType="application/vnd.openxmlformats-package.relationships+xml"/>
  <Override PartName="/ppt/slideLayouts/_rels/slideLayout40.xml.rels" ContentType="application/vnd.openxmlformats-package.relationships+xml"/>
  <Override PartName="/ppt/slideLayouts/_rels/slideLayout38.xml.rels" ContentType="application/vnd.openxmlformats-package.relationships+xml"/>
  <Override PartName="/ppt/slideLayouts/_rels/slideLayout37.xml.rels" ContentType="application/vnd.openxmlformats-package.relationships+xml"/>
  <Override PartName="/ppt/slideLayouts/_rels/slideLayout36.xml.rels" ContentType="application/vnd.openxmlformats-package.relationships+xml"/>
  <Override PartName="/ppt/slideLayouts/_rels/slideLayout35.xml.rels" ContentType="application/vnd.openxmlformats-package.relationships+xml"/>
  <Override PartName="/ppt/slideLayouts/_rels/slideLayout45.xml.rels" ContentType="application/vnd.openxmlformats-package.relationships+xml"/>
  <Override PartName="/ppt/slideLayouts/_rels/slideLayout34.xml.rels" ContentType="application/vnd.openxmlformats-package.relationships+xml"/>
  <Override PartName="/ppt/slideLayouts/_rels/slideLayout30.xml.rels" ContentType="application/vnd.openxmlformats-package.relationships+xml"/>
  <Override PartName="/ppt/slideLayouts/_rels/slideLayout10.xml.rels" ContentType="application/vnd.openxmlformats-package.relationships+xml"/>
  <Override PartName="/ppt/slideLayouts/_rels/slideLayout29.xml.rels" ContentType="application/vnd.openxmlformats-package.relationships+xml"/>
  <Override PartName="/ppt/slideLayouts/_rels/slideLayout28.xml.rels" ContentType="application/vnd.openxmlformats-package.relationships+xml"/>
  <Override PartName="/ppt/slideLayouts/_rels/slideLayout26.xml.rels" ContentType="application/vnd.openxmlformats-package.relationships+xml"/>
  <Override PartName="/ppt/slideLayouts/_rels/slideLayout20.xml.rels" ContentType="application/vnd.openxmlformats-package.relationships+xml"/>
  <Override PartName="/ppt/slideLayouts/_rels/slideLayout39.xml.rels" ContentType="application/vnd.openxmlformats-package.relationships+xml"/>
  <Override PartName="/ppt/slideLayouts/_rels/slideLayout25.xml.rels" ContentType="application/vnd.openxmlformats-package.relationships+xml"/>
  <Override PartName="/ppt/slideLayouts/_rels/slideLayout24.xml.rels" ContentType="application/vnd.openxmlformats-package.relationships+xml"/>
  <Override PartName="/ppt/slideLayouts/_rels/slideLayout32.xml.rels" ContentType="application/vnd.openxmlformats-package.relationships+xml"/>
  <Override PartName="/ppt/slideLayouts/_rels/slideLayout21.xml.rels" ContentType="application/vnd.openxmlformats-package.relationships+xml"/>
  <Override PartName="/ppt/slideLayouts/_rels/slideLayout31.xml.rels" ContentType="application/vnd.openxmlformats-package.relationships+xml"/>
  <Override PartName="/ppt/slideLayouts/_rels/slideLayout16.xml.rels" ContentType="application/vnd.openxmlformats-package.relationships+xml"/>
  <Override PartName="/ppt/slideLayouts/_rels/slideLayout23.xml.rels" ContentType="application/vnd.openxmlformats-package.relationships+xml"/>
  <Override PartName="/ppt/slideLayouts/_rels/slideLayout15.xml.rels" ContentType="application/vnd.openxmlformats-package.relationships+xml"/>
  <Override PartName="/ppt/slideLayouts/_rels/slideLayout22.xml.rels" ContentType="application/vnd.openxmlformats-package.relationships+xml"/>
  <Override PartName="/ppt/slideLayouts/_rels/slideLayout14.xml.rels" ContentType="application/vnd.openxmlformats-package.relationships+xml"/>
  <Override PartName="/ppt/slideLayouts/_rels/slideLayout27.xml.rels" ContentType="application/vnd.openxmlformats-package.relationships+xml"/>
  <Override PartName="/ppt/slideLayouts/_rels/slideLayout13.xml.rels" ContentType="application/vnd.openxmlformats-package.relationships+xml"/>
  <Override PartName="/ppt/slideLayouts/_rels/slideLayout19.xml.rels" ContentType="application/vnd.openxmlformats-package.relationships+xml"/>
  <Override PartName="/ppt/slideLayouts/_rels/slideLayout12.xml.rels" ContentType="application/vnd.openxmlformats-package.relationships+xml"/>
  <Override PartName="/ppt/slideLayouts/_rels/slideLayout18.xml.rels" ContentType="application/vnd.openxmlformats-package.relationships+xml"/>
  <Override PartName="/ppt/slideLayouts/_rels/slideLayout11.xml.rels" ContentType="application/vnd.openxmlformats-package.relationships+xml"/>
  <Override PartName="/ppt/slideLayouts/_rels/slideLayout17.xml.rels" ContentType="application/vnd.openxmlformats-package.relationships+xml"/>
  <Override PartName="/ppt/slideLayouts/_rels/slideLayout2.xml.rels" ContentType="application/vnd.openxmlformats-package.relationships+xml"/>
  <Override PartName="/ppt/slideLayouts/_rels/slideLayout44.xml.rels" ContentType="application/vnd.openxmlformats-package.relationships+xml"/>
  <Override PartName="/ppt/slideLayouts/_rels/slideLayout33.xml.rels" ContentType="application/vnd.openxmlformats-package.relationships+xml"/>
  <Override PartName="/ppt/slideLayouts/_rels/slideLayout9.xml.rels" ContentType="application/vnd.openxmlformats-package.relationships+xml"/>
  <Override PartName="/ppt/slideLayouts/_rels/slideLayout1.xml.rels" ContentType="application/vnd.openxmlformats-package.relationships+xml"/>
  <Override PartName="/ppt/slideLayouts/_rels/slideLayout43.xml.rels" ContentType="application/vnd.openxmlformats-package.relationships+xml"/>
  <Override PartName="/ppt/slideLayouts/_rels/slideLayout8.xml.rels" ContentType="application/vnd.openxmlformats-package.relationships+xml"/>
  <Override PartName="/ppt/slideLayouts/_rels/slideLayout42.xml.rels" ContentType="application/vnd.openxmlformats-package.relationships+xml"/>
  <Override PartName="/ppt/slideLayouts/_rels/slideLayout7.xml.rels" ContentType="application/vnd.openxmlformats-package.relationships+xml"/>
  <Override PartName="/ppt/slideLayouts/_rels/slideLayout41.xml.rels" ContentType="application/vnd.openxmlformats-package.relationships+xml"/>
  <Override PartName="/ppt/slideLayouts/_rels/slideLayout6.xml.rels" ContentType="application/vnd.openxmlformats-package.relationships+xml"/>
  <Override PartName="/ppt/slideLayouts/_rels/slideLayout5.xml.rels" ContentType="application/vnd.openxmlformats-package.relationships+xml"/>
  <Override PartName="/ppt/slideLayouts/_rels/slideLayout4.xml.rels" ContentType="application/vnd.openxmlformats-package.relationships+xml"/>
  <Override PartName="/ppt/slideLayouts/_rels/slideLayout3.xml.rels" ContentType="application/vnd.openxmlformats-package.relationships+xml"/>
  <Override PartName="/ppt/slideLayouts/slideLayout6.xml" ContentType="application/vnd.openxmlformats-officedocument.presentationml.slideLayout+xml"/>
  <Override PartName="/ppt/slideLayouts/slideLayout47.xml" ContentType="application/vnd.openxmlformats-officedocument.presentationml.slideLayout+xml"/>
  <Override PartName="/ppt/slideLayouts/slideLayout5.xml" ContentType="application/vnd.openxmlformats-officedocument.presentationml.slideLayout+xml"/>
  <Override PartName="/ppt/slideLayouts/slideLayout46.xml" ContentType="application/vnd.openxmlformats-officedocument.presentationml.slideLayout+xml"/>
  <Override PartName="/ppt/slideLayouts/slideLayout4.xml" ContentType="application/vnd.openxmlformats-officedocument.presentationml.slideLayout+xml"/>
  <Override PartName="/ppt/slideLayouts/slideLayout45.xml" ContentType="application/vnd.openxmlformats-officedocument.presentationml.slideLayout+xml"/>
  <Override PartName="/ppt/slideLayouts/slideLayout3.xml" ContentType="application/vnd.openxmlformats-officedocument.presentationml.slideLayout+xml"/>
  <Override PartName="/ppt/slideLayouts/slideLayout44.xml" ContentType="application/vnd.openxmlformats-officedocument.presentationml.slideLayout+xml"/>
  <Override PartName="/ppt/slideLayouts/slideLayout2.xml" ContentType="application/vnd.openxmlformats-officedocument.presentationml.slideLayout+xml"/>
  <Override PartName="/ppt/slideLayouts/slideLayout43.xml" ContentType="application/vnd.openxmlformats-officedocument.presentationml.slideLayout+xml"/>
  <Override PartName="/ppt/slideLayouts/slideLayout1.xml" ContentType="application/vnd.openxmlformats-officedocument.presentationml.slideLayout+xml"/>
  <Override PartName="/ppt/slideLayouts/slideLayout42.xml" ContentType="application/vnd.openxmlformats-officedocument.presentationml.slideLayout+xml"/>
  <Override PartName="/ppt/slideLayouts/slideLayout41.xml" ContentType="application/vnd.openxmlformats-officedocument.presentationml.slideLayout+xml"/>
  <Override PartName="/ppt/slideLayouts/slideLayout40.xml" ContentType="application/vnd.openxmlformats-officedocument.presentationml.slideLayout+xml"/>
  <Override PartName="/ppt/slideLayouts/slideLayout39.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48.xml" ContentType="application/vnd.openxmlformats-officedocument.presentationml.slideLayout+xml"/>
  <Override PartName="/ppt/slideLayouts/slideLayout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21.xml" ContentType="application/vnd.openxmlformats-officedocument.presentationml.slideLayout+xml"/>
  <Override PartName="/ppt/slideLayouts/slideLayout18.xml" ContentType="application/vnd.openxmlformats-officedocument.presentationml.slideLayout+xml"/>
  <Override PartName="/ppt/slideLayouts/slideLayout9.xml" ContentType="application/vnd.openxmlformats-officedocument.presentationml.slideLayout+xml"/>
  <Override PartName="/ppt/slideLayouts/slideLayout20.xml" ContentType="application/vnd.openxmlformats-officedocument.presentationml.slideLayout+xml"/>
  <Override PartName="/ppt/slideLayouts/slideLayout17.xml" ContentType="application/vnd.openxmlformats-officedocument.presentationml.slideLayout+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presentation.xml" ContentType="application/vnd.openxmlformats-officedocument.presentationml.presentation.main+xml"/>
  <Override PartName="/ppt/notesMasters/_rels/notesMaster1.xml.rels" ContentType="application/vnd.openxmlformats-package.relationships+xml"/>
  <Override PartName="/ppt/notesMasters/notesMaster1.xml" ContentType="application/vnd.openxmlformats-officedocument.presentationml.notesMaster+xml"/>
  <Override PartName="/ppt/theme/theme5.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Masters/_rels/slideMaster4.xml.rels" ContentType="application/vnd.openxmlformats-package.relationships+xml"/>
  <Override PartName="/ppt/slideMasters/_rels/slideMaster2.xml.rels" ContentType="application/vnd.openxmlformats-package.relationships+xml"/>
  <Override PartName="/ppt/slideMasters/_rels/slideMaster3.xml.rels" ContentType="application/vnd.openxmlformats-package.relationships+xml"/>
  <Override PartName="/ppt/slideMasters/_rels/slideMaster1.xml.rels" ContentType="application/vnd.openxmlformats-package.relationships+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docProps/custom.xml" ContentType="application/vnd.openxmlformats-officedocument.custom-properties+xml"/>
  <Override PartName="/docProps/app.xml" ContentType="application/vnd.openxmlformats-officedocument.extended-properties+xml"/>
  <Override PartName="/docProps/core.xml" ContentType="application/vnd.openxmlformats-package.core-propertie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Lst>
  <p:sldSz cx="9144000" cy="5143500"/>
  <p:notesSz cx="6858000" cy="9144000"/>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20" Type="http://schemas.openxmlformats.org/officeDocument/2006/relationships/slide" Target="slides/slide14.xml"/><Relationship Id="rId21" Type="http://schemas.openxmlformats.org/officeDocument/2006/relationships/slide" Target="slides/slide15.xml"/>
</Relationships>
</file>

<file path=ppt/notesMasters/_rels/notesMaster1.xml.rels><?xml version="1.0" encoding="UTF-8"?>
<Relationships xmlns="http://schemas.openxmlformats.org/package/2006/relationships"><Relationship Id="rId1" Type="http://schemas.openxmlformats.org/officeDocument/2006/relationships/theme" Target="../theme/theme5.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4" name="PlaceHolder 1"/>
          <p:cNvSpPr>
            <a:spLocks noGrp="1"/>
          </p:cNvSpPr>
          <p:nvPr>
            <p:ph type="sldImg"/>
          </p:nvPr>
        </p:nvSpPr>
        <p:spPr>
          <a:xfrm>
            <a:off x="216000" y="812520"/>
            <a:ext cx="7127280" cy="4008960"/>
          </a:xfrm>
          <a:prstGeom prst="rect">
            <a:avLst/>
          </a:prstGeom>
        </p:spPr>
        <p:txBody>
          <a:bodyPr lIns="0" rIns="0" tIns="0" bIns="0" anchor="ctr">
            <a:noAutofit/>
          </a:bodyPr>
          <a:p>
            <a:r>
              <a:rPr b="0" lang="en-GB" sz="1400" spc="-1" strike="noStrike">
                <a:solidFill>
                  <a:srgbClr val="000000"/>
                </a:solidFill>
                <a:latin typeface="Arial"/>
              </a:rPr>
              <a:t>Click to move the slide</a:t>
            </a:r>
            <a:endParaRPr b="0" lang="en-GB" sz="1400" spc="-1" strike="noStrike">
              <a:solidFill>
                <a:srgbClr val="000000"/>
              </a:solidFill>
              <a:latin typeface="Arial"/>
            </a:endParaRPr>
          </a:p>
        </p:txBody>
      </p:sp>
      <p:sp>
        <p:nvSpPr>
          <p:cNvPr id="165" name="PlaceHolder 2"/>
          <p:cNvSpPr>
            <a:spLocks noGrp="1"/>
          </p:cNvSpPr>
          <p:nvPr>
            <p:ph type="body"/>
          </p:nvPr>
        </p:nvSpPr>
        <p:spPr>
          <a:xfrm>
            <a:off x="756000" y="5078520"/>
            <a:ext cx="6047640" cy="4811040"/>
          </a:xfrm>
          <a:prstGeom prst="rect">
            <a:avLst/>
          </a:prstGeom>
        </p:spPr>
        <p:txBody>
          <a:bodyPr lIns="0" rIns="0" tIns="0" bIns="0">
            <a:noAutofit/>
          </a:bodyPr>
          <a:p>
            <a:r>
              <a:rPr b="0" lang="en-GB" sz="2000" spc="-1" strike="noStrike">
                <a:latin typeface="Arial"/>
              </a:rPr>
              <a:t>Click to edit the notes format</a:t>
            </a:r>
            <a:endParaRPr b="0" lang="en-GB" sz="2000" spc="-1" strike="noStrike">
              <a:latin typeface="Arial"/>
            </a:endParaRPr>
          </a:p>
        </p:txBody>
      </p:sp>
      <p:sp>
        <p:nvSpPr>
          <p:cNvPr id="166" name="PlaceHolder 3"/>
          <p:cNvSpPr>
            <a:spLocks noGrp="1"/>
          </p:cNvSpPr>
          <p:nvPr>
            <p:ph type="hdr"/>
          </p:nvPr>
        </p:nvSpPr>
        <p:spPr>
          <a:xfrm>
            <a:off x="0" y="0"/>
            <a:ext cx="3280680" cy="534240"/>
          </a:xfrm>
          <a:prstGeom prst="rect">
            <a:avLst/>
          </a:prstGeom>
        </p:spPr>
        <p:txBody>
          <a:bodyPr lIns="0" rIns="0" tIns="0" bIns="0">
            <a:noAutofit/>
          </a:bodyPr>
          <a:p>
            <a:r>
              <a:rPr b="0" lang="en-GB" sz="1400" spc="-1" strike="noStrike">
                <a:latin typeface="Times New Roman"/>
              </a:rPr>
              <a:t>&lt;header&gt;</a:t>
            </a:r>
            <a:endParaRPr b="0" lang="en-GB" sz="1400" spc="-1" strike="noStrike">
              <a:latin typeface="Times New Roman"/>
            </a:endParaRPr>
          </a:p>
        </p:txBody>
      </p:sp>
      <p:sp>
        <p:nvSpPr>
          <p:cNvPr id="167" name="PlaceHolder 4"/>
          <p:cNvSpPr>
            <a:spLocks noGrp="1"/>
          </p:cNvSpPr>
          <p:nvPr>
            <p:ph type="dt"/>
          </p:nvPr>
        </p:nvSpPr>
        <p:spPr>
          <a:xfrm>
            <a:off x="4278960" y="0"/>
            <a:ext cx="3280680" cy="534240"/>
          </a:xfrm>
          <a:prstGeom prst="rect">
            <a:avLst/>
          </a:prstGeom>
        </p:spPr>
        <p:txBody>
          <a:bodyPr lIns="0" rIns="0" tIns="0" bIns="0">
            <a:noAutofit/>
          </a:bodyPr>
          <a:p>
            <a:pPr algn="r"/>
            <a:r>
              <a:rPr b="0" lang="en-GB" sz="1400" spc="-1" strike="noStrike">
                <a:latin typeface="Times New Roman"/>
              </a:rPr>
              <a:t>&lt;date/time&gt;</a:t>
            </a:r>
            <a:endParaRPr b="0" lang="en-GB" sz="1400" spc="-1" strike="noStrike">
              <a:latin typeface="Times New Roman"/>
            </a:endParaRPr>
          </a:p>
        </p:txBody>
      </p:sp>
      <p:sp>
        <p:nvSpPr>
          <p:cNvPr id="168" name="PlaceHolder 5"/>
          <p:cNvSpPr>
            <a:spLocks noGrp="1"/>
          </p:cNvSpPr>
          <p:nvPr>
            <p:ph type="ftr"/>
          </p:nvPr>
        </p:nvSpPr>
        <p:spPr>
          <a:xfrm>
            <a:off x="0" y="10157400"/>
            <a:ext cx="3280680" cy="534240"/>
          </a:xfrm>
          <a:prstGeom prst="rect">
            <a:avLst/>
          </a:prstGeom>
        </p:spPr>
        <p:txBody>
          <a:bodyPr lIns="0" rIns="0" tIns="0" bIns="0" anchor="b">
            <a:noAutofit/>
          </a:bodyPr>
          <a:p>
            <a:r>
              <a:rPr b="0" lang="en-GB" sz="1400" spc="-1" strike="noStrike">
                <a:latin typeface="Times New Roman"/>
              </a:rPr>
              <a:t>&lt;footer&gt;</a:t>
            </a:r>
            <a:endParaRPr b="0" lang="en-GB" sz="1400" spc="-1" strike="noStrike">
              <a:latin typeface="Times New Roman"/>
            </a:endParaRPr>
          </a:p>
        </p:txBody>
      </p:sp>
      <p:sp>
        <p:nvSpPr>
          <p:cNvPr id="169" name="PlaceHolder 6"/>
          <p:cNvSpPr>
            <a:spLocks noGrp="1"/>
          </p:cNvSpPr>
          <p:nvPr>
            <p:ph type="sldNum"/>
          </p:nvPr>
        </p:nvSpPr>
        <p:spPr>
          <a:xfrm>
            <a:off x="4278960" y="10157400"/>
            <a:ext cx="3280680" cy="534240"/>
          </a:xfrm>
          <a:prstGeom prst="rect">
            <a:avLst/>
          </a:prstGeom>
        </p:spPr>
        <p:txBody>
          <a:bodyPr lIns="0" rIns="0" tIns="0" bIns="0" anchor="b">
            <a:noAutofit/>
          </a:bodyPr>
          <a:p>
            <a:pPr algn="r"/>
            <a:fld id="{3DAEDD66-4D3B-496A-A890-970836B31A88}" type="slidenum">
              <a:rPr b="0" lang="en-GB" sz="1400" spc="-1" strike="noStrike">
                <a:latin typeface="Times New Roman"/>
              </a:rPr>
              <a:t>&lt;number&gt;</a:t>
            </a:fld>
            <a:endParaRPr b="0" lang="en-GB"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
</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
</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
</Relationships>
</file>

<file path=ppt/notesSlides/notesSlide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9" name="PlaceHolder 1"/>
          <p:cNvSpPr>
            <a:spLocks noGrp="1"/>
          </p:cNvSpPr>
          <p:nvPr>
            <p:ph type="sldImg"/>
          </p:nvPr>
        </p:nvSpPr>
        <p:spPr>
          <a:xfrm>
            <a:off x="380880" y="685800"/>
            <a:ext cx="6095520" cy="3428640"/>
          </a:xfrm>
          <a:prstGeom prst="rect">
            <a:avLst/>
          </a:prstGeom>
        </p:spPr>
      </p:sp>
      <p:sp>
        <p:nvSpPr>
          <p:cNvPr id="200" name="PlaceHolder 2"/>
          <p:cNvSpPr>
            <a:spLocks noGrp="1"/>
          </p:cNvSpPr>
          <p:nvPr>
            <p:ph type="body"/>
          </p:nvPr>
        </p:nvSpPr>
        <p:spPr>
          <a:xfrm>
            <a:off x="685800" y="4343400"/>
            <a:ext cx="5486040" cy="4114440"/>
          </a:xfrm>
          <a:prstGeom prst="rect">
            <a:avLst/>
          </a:prstGeom>
        </p:spPr>
        <p:txBody>
          <a:bodyPr tIns="91440" bIns="91440">
            <a:noAutofit/>
          </a:bodyPr>
          <a:p>
            <a:pPr>
              <a:lnSpc>
                <a:spcPct val="100000"/>
              </a:lnSpc>
            </a:pPr>
            <a:r>
              <a:rPr b="0" lang="en-GB" sz="1100" spc="-1" strike="noStrike">
                <a:latin typeface="Arial"/>
              </a:rPr>
              <a:t>Your literacy </a:t>
            </a:r>
            <a:endParaRPr b="0" lang="en-GB" sz="1100" spc="-1" strike="noStrike">
              <a:latin typeface="Arial"/>
            </a:endParaRPr>
          </a:p>
        </p:txBody>
      </p:sp>
    </p:spTree>
  </p:cSld>
</p:notes>
</file>

<file path=ppt/notesSlides/notesSlide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1" name="PlaceHolder 1"/>
          <p:cNvSpPr>
            <a:spLocks noGrp="1"/>
          </p:cNvSpPr>
          <p:nvPr>
            <p:ph type="sldImg"/>
          </p:nvPr>
        </p:nvSpPr>
        <p:spPr>
          <a:xfrm>
            <a:off x="380880" y="685800"/>
            <a:ext cx="6095520" cy="3428640"/>
          </a:xfrm>
          <a:prstGeom prst="rect">
            <a:avLst/>
          </a:prstGeom>
        </p:spPr>
      </p:sp>
      <p:sp>
        <p:nvSpPr>
          <p:cNvPr id="202" name="PlaceHolder 2"/>
          <p:cNvSpPr>
            <a:spLocks noGrp="1"/>
          </p:cNvSpPr>
          <p:nvPr>
            <p:ph type="body"/>
          </p:nvPr>
        </p:nvSpPr>
        <p:spPr>
          <a:xfrm>
            <a:off x="685800" y="4343400"/>
            <a:ext cx="5486040" cy="4114440"/>
          </a:xfrm>
          <a:prstGeom prst="rect">
            <a:avLst/>
          </a:prstGeom>
        </p:spPr>
        <p:txBody>
          <a:bodyPr tIns="91440" bIns="91440">
            <a:noAutofit/>
          </a:bodyPr>
          <a:p>
            <a:pPr>
              <a:lnSpc>
                <a:spcPct val="100000"/>
              </a:lnSpc>
            </a:pPr>
            <a:r>
              <a:rPr b="0" lang="en-GB" sz="1100" spc="-1" strike="noStrike">
                <a:latin typeface="Arial"/>
              </a:rPr>
              <a:t>The world comes to Newham.</a:t>
            </a:r>
            <a:endParaRPr b="0" lang="en-GB" sz="1100" spc="-1" strike="noStrike">
              <a:latin typeface="Arial"/>
            </a:endParaRPr>
          </a:p>
        </p:txBody>
      </p:sp>
    </p:spTree>
  </p:cSld>
</p:notes>
</file>

<file path=ppt/notesSlides/notesSlide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3" name="PlaceHolder 1"/>
          <p:cNvSpPr>
            <a:spLocks noGrp="1"/>
          </p:cNvSpPr>
          <p:nvPr>
            <p:ph type="sldImg"/>
          </p:nvPr>
        </p:nvSpPr>
        <p:spPr>
          <a:xfrm>
            <a:off x="380880" y="685800"/>
            <a:ext cx="6095520" cy="3428640"/>
          </a:xfrm>
          <a:prstGeom prst="rect">
            <a:avLst/>
          </a:prstGeom>
        </p:spPr>
      </p:sp>
      <p:sp>
        <p:nvSpPr>
          <p:cNvPr id="204" name="PlaceHolder 2"/>
          <p:cNvSpPr>
            <a:spLocks noGrp="1"/>
          </p:cNvSpPr>
          <p:nvPr>
            <p:ph type="body"/>
          </p:nvPr>
        </p:nvSpPr>
        <p:spPr>
          <a:xfrm>
            <a:off x="685800" y="4343400"/>
            <a:ext cx="5486040" cy="4114440"/>
          </a:xfrm>
          <a:prstGeom prst="rect">
            <a:avLst/>
          </a:prstGeom>
        </p:spPr>
        <p:txBody>
          <a:bodyPr tIns="91440" bIns="91440">
            <a:noAutofit/>
          </a:bodyPr>
          <a:p>
            <a:pPr>
              <a:lnSpc>
                <a:spcPct val="100000"/>
              </a:lnSpc>
            </a:pPr>
            <a:r>
              <a:rPr b="0" lang="en-GB" sz="1100" spc="-1" strike="noStrike">
                <a:latin typeface="Arial"/>
              </a:rPr>
              <a:t>Your literacy </a:t>
            </a:r>
            <a:endParaRPr b="0" lang="en-GB" sz="1100" spc="-1" strike="noStrike">
              <a:latin typeface="Arial"/>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406440" y="1806840"/>
            <a:ext cx="8296560" cy="1541520"/>
          </a:xfrm>
          <a:prstGeom prst="rect">
            <a:avLst/>
          </a:prstGeom>
        </p:spPr>
        <p:txBody>
          <a:bodyPr lIns="0" rIns="0" tIns="0" bIns="0" anchor="ctr">
            <a:spAutoFit/>
          </a:bodyPr>
          <a:p>
            <a:endParaRPr b="0" lang="en-GB" sz="1400" spc="-1" strike="noStrike">
              <a:solidFill>
                <a:srgbClr val="000000"/>
              </a:solidFill>
              <a:latin typeface="Arial"/>
            </a:endParaRPr>
          </a:p>
        </p:txBody>
      </p:sp>
      <p:sp>
        <p:nvSpPr>
          <p:cNvPr id="28" name="PlaceHolder 2"/>
          <p:cNvSpPr>
            <a:spLocks noGrp="1"/>
          </p:cNvSpPr>
          <p:nvPr>
            <p:ph type="body"/>
          </p:nvPr>
        </p:nvSpPr>
        <p:spPr>
          <a:xfrm>
            <a:off x="457200" y="1203480"/>
            <a:ext cx="8229240" cy="1422720"/>
          </a:xfrm>
          <a:prstGeom prst="rect">
            <a:avLst/>
          </a:prstGeom>
        </p:spPr>
        <p:txBody>
          <a:bodyPr lIns="0" rIns="0" tIns="0" bIns="0">
            <a:normAutofit/>
          </a:bodyPr>
          <a:p>
            <a:endParaRPr b="0" lang="en-GB" sz="1400" spc="-1" strike="noStrike">
              <a:solidFill>
                <a:srgbClr val="000000"/>
              </a:solidFill>
              <a:latin typeface="Arial"/>
            </a:endParaRPr>
          </a:p>
        </p:txBody>
      </p:sp>
      <p:sp>
        <p:nvSpPr>
          <p:cNvPr id="29" name="PlaceHolder 3"/>
          <p:cNvSpPr>
            <a:spLocks noGrp="1"/>
          </p:cNvSpPr>
          <p:nvPr>
            <p:ph type="body"/>
          </p:nvPr>
        </p:nvSpPr>
        <p:spPr>
          <a:xfrm>
            <a:off x="457200" y="2761920"/>
            <a:ext cx="8229240" cy="1422720"/>
          </a:xfrm>
          <a:prstGeom prst="rect">
            <a:avLst/>
          </a:prstGeom>
        </p:spPr>
        <p:txBody>
          <a:bodyPr lIns="0" rIns="0" tIns="0" bIns="0">
            <a:normAutofit/>
          </a:bodyPr>
          <a:p>
            <a:endParaRPr b="0" lang="en-GB" sz="1400" spc="-1" strike="noStrike">
              <a:solidFill>
                <a:srgbClr val="000000"/>
              </a:solidFill>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406440" y="1806840"/>
            <a:ext cx="8296560" cy="1541520"/>
          </a:xfrm>
          <a:prstGeom prst="rect">
            <a:avLst/>
          </a:prstGeom>
        </p:spPr>
        <p:txBody>
          <a:bodyPr lIns="0" rIns="0" tIns="0" bIns="0" anchor="ctr">
            <a:spAutoFit/>
          </a:bodyPr>
          <a:p>
            <a:endParaRPr b="0" lang="en-GB" sz="1400" spc="-1" strike="noStrike">
              <a:solidFill>
                <a:srgbClr val="000000"/>
              </a:solidFill>
              <a:latin typeface="Arial"/>
            </a:endParaRPr>
          </a:p>
        </p:txBody>
      </p:sp>
      <p:sp>
        <p:nvSpPr>
          <p:cNvPr id="31" name="PlaceHolder 2"/>
          <p:cNvSpPr>
            <a:spLocks noGrp="1"/>
          </p:cNvSpPr>
          <p:nvPr>
            <p:ph type="body"/>
          </p:nvPr>
        </p:nvSpPr>
        <p:spPr>
          <a:xfrm>
            <a:off x="457200" y="1203480"/>
            <a:ext cx="4015800" cy="1422720"/>
          </a:xfrm>
          <a:prstGeom prst="rect">
            <a:avLst/>
          </a:prstGeom>
        </p:spPr>
        <p:txBody>
          <a:bodyPr lIns="0" rIns="0" tIns="0" bIns="0">
            <a:normAutofit/>
          </a:bodyPr>
          <a:p>
            <a:endParaRPr b="0" lang="en-GB" sz="1400" spc="-1" strike="noStrike">
              <a:solidFill>
                <a:srgbClr val="000000"/>
              </a:solidFill>
              <a:latin typeface="Arial"/>
            </a:endParaRPr>
          </a:p>
        </p:txBody>
      </p:sp>
      <p:sp>
        <p:nvSpPr>
          <p:cNvPr id="32" name="PlaceHolder 3"/>
          <p:cNvSpPr>
            <a:spLocks noGrp="1"/>
          </p:cNvSpPr>
          <p:nvPr>
            <p:ph type="body"/>
          </p:nvPr>
        </p:nvSpPr>
        <p:spPr>
          <a:xfrm>
            <a:off x="4674240" y="1203480"/>
            <a:ext cx="4015800" cy="1422720"/>
          </a:xfrm>
          <a:prstGeom prst="rect">
            <a:avLst/>
          </a:prstGeom>
        </p:spPr>
        <p:txBody>
          <a:bodyPr lIns="0" rIns="0" tIns="0" bIns="0">
            <a:normAutofit/>
          </a:bodyPr>
          <a:p>
            <a:endParaRPr b="0" lang="en-GB" sz="1400" spc="-1" strike="noStrike">
              <a:solidFill>
                <a:srgbClr val="000000"/>
              </a:solidFill>
              <a:latin typeface="Arial"/>
            </a:endParaRPr>
          </a:p>
        </p:txBody>
      </p:sp>
      <p:sp>
        <p:nvSpPr>
          <p:cNvPr id="33" name="PlaceHolder 4"/>
          <p:cNvSpPr>
            <a:spLocks noGrp="1"/>
          </p:cNvSpPr>
          <p:nvPr>
            <p:ph type="body"/>
          </p:nvPr>
        </p:nvSpPr>
        <p:spPr>
          <a:xfrm>
            <a:off x="457200" y="2761920"/>
            <a:ext cx="4015800" cy="1422720"/>
          </a:xfrm>
          <a:prstGeom prst="rect">
            <a:avLst/>
          </a:prstGeom>
        </p:spPr>
        <p:txBody>
          <a:bodyPr lIns="0" rIns="0" tIns="0" bIns="0">
            <a:normAutofit/>
          </a:bodyPr>
          <a:p>
            <a:endParaRPr b="0" lang="en-GB" sz="1400" spc="-1" strike="noStrike">
              <a:solidFill>
                <a:srgbClr val="000000"/>
              </a:solidFill>
              <a:latin typeface="Arial"/>
            </a:endParaRPr>
          </a:p>
        </p:txBody>
      </p:sp>
      <p:sp>
        <p:nvSpPr>
          <p:cNvPr id="34" name="PlaceHolder 5"/>
          <p:cNvSpPr>
            <a:spLocks noGrp="1"/>
          </p:cNvSpPr>
          <p:nvPr>
            <p:ph type="body"/>
          </p:nvPr>
        </p:nvSpPr>
        <p:spPr>
          <a:xfrm>
            <a:off x="4674240" y="2761920"/>
            <a:ext cx="4015800" cy="1422720"/>
          </a:xfrm>
          <a:prstGeom prst="rect">
            <a:avLst/>
          </a:prstGeom>
        </p:spPr>
        <p:txBody>
          <a:bodyPr lIns="0" rIns="0" tIns="0" bIns="0">
            <a:normAutofit/>
          </a:bodyPr>
          <a:p>
            <a:endParaRPr b="0" lang="en-GB" sz="1400" spc="-1" strike="noStrike">
              <a:solidFill>
                <a:srgbClr val="000000"/>
              </a:solidFill>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406440" y="1806840"/>
            <a:ext cx="8296560" cy="1541520"/>
          </a:xfrm>
          <a:prstGeom prst="rect">
            <a:avLst/>
          </a:prstGeom>
        </p:spPr>
        <p:txBody>
          <a:bodyPr lIns="0" rIns="0" tIns="0" bIns="0" anchor="ctr">
            <a:spAutoFit/>
          </a:bodyPr>
          <a:p>
            <a:endParaRPr b="0" lang="en-GB" sz="1400" spc="-1" strike="noStrike">
              <a:solidFill>
                <a:srgbClr val="000000"/>
              </a:solidFill>
              <a:latin typeface="Arial"/>
            </a:endParaRPr>
          </a:p>
        </p:txBody>
      </p:sp>
      <p:sp>
        <p:nvSpPr>
          <p:cNvPr id="36" name="PlaceHolder 2"/>
          <p:cNvSpPr>
            <a:spLocks noGrp="1"/>
          </p:cNvSpPr>
          <p:nvPr>
            <p:ph type="body"/>
          </p:nvPr>
        </p:nvSpPr>
        <p:spPr>
          <a:xfrm>
            <a:off x="457200" y="1203480"/>
            <a:ext cx="2649600" cy="1422720"/>
          </a:xfrm>
          <a:prstGeom prst="rect">
            <a:avLst/>
          </a:prstGeom>
        </p:spPr>
        <p:txBody>
          <a:bodyPr lIns="0" rIns="0" tIns="0" bIns="0">
            <a:normAutofit/>
          </a:bodyPr>
          <a:p>
            <a:endParaRPr b="0" lang="en-GB" sz="1400" spc="-1" strike="noStrike">
              <a:solidFill>
                <a:srgbClr val="000000"/>
              </a:solidFill>
              <a:latin typeface="Arial"/>
            </a:endParaRPr>
          </a:p>
        </p:txBody>
      </p:sp>
      <p:sp>
        <p:nvSpPr>
          <p:cNvPr id="37" name="PlaceHolder 3"/>
          <p:cNvSpPr>
            <a:spLocks noGrp="1"/>
          </p:cNvSpPr>
          <p:nvPr>
            <p:ph type="body"/>
          </p:nvPr>
        </p:nvSpPr>
        <p:spPr>
          <a:xfrm>
            <a:off x="3239640" y="1203480"/>
            <a:ext cx="2649600" cy="1422720"/>
          </a:xfrm>
          <a:prstGeom prst="rect">
            <a:avLst/>
          </a:prstGeom>
        </p:spPr>
        <p:txBody>
          <a:bodyPr lIns="0" rIns="0" tIns="0" bIns="0">
            <a:normAutofit/>
          </a:bodyPr>
          <a:p>
            <a:endParaRPr b="0" lang="en-GB" sz="1400" spc="-1" strike="noStrike">
              <a:solidFill>
                <a:srgbClr val="000000"/>
              </a:solidFill>
              <a:latin typeface="Arial"/>
            </a:endParaRPr>
          </a:p>
        </p:txBody>
      </p:sp>
      <p:sp>
        <p:nvSpPr>
          <p:cNvPr id="38" name="PlaceHolder 4"/>
          <p:cNvSpPr>
            <a:spLocks noGrp="1"/>
          </p:cNvSpPr>
          <p:nvPr>
            <p:ph type="body"/>
          </p:nvPr>
        </p:nvSpPr>
        <p:spPr>
          <a:xfrm>
            <a:off x="6022080" y="1203480"/>
            <a:ext cx="2649600" cy="1422720"/>
          </a:xfrm>
          <a:prstGeom prst="rect">
            <a:avLst/>
          </a:prstGeom>
        </p:spPr>
        <p:txBody>
          <a:bodyPr lIns="0" rIns="0" tIns="0" bIns="0">
            <a:normAutofit/>
          </a:bodyPr>
          <a:p>
            <a:endParaRPr b="0" lang="en-GB" sz="1400" spc="-1" strike="noStrike">
              <a:solidFill>
                <a:srgbClr val="000000"/>
              </a:solidFill>
              <a:latin typeface="Arial"/>
            </a:endParaRPr>
          </a:p>
        </p:txBody>
      </p:sp>
      <p:sp>
        <p:nvSpPr>
          <p:cNvPr id="39" name="PlaceHolder 5"/>
          <p:cNvSpPr>
            <a:spLocks noGrp="1"/>
          </p:cNvSpPr>
          <p:nvPr>
            <p:ph type="body"/>
          </p:nvPr>
        </p:nvSpPr>
        <p:spPr>
          <a:xfrm>
            <a:off x="457200" y="2761920"/>
            <a:ext cx="2649600" cy="1422720"/>
          </a:xfrm>
          <a:prstGeom prst="rect">
            <a:avLst/>
          </a:prstGeom>
        </p:spPr>
        <p:txBody>
          <a:bodyPr lIns="0" rIns="0" tIns="0" bIns="0">
            <a:normAutofit/>
          </a:bodyPr>
          <a:p>
            <a:endParaRPr b="0" lang="en-GB" sz="1400" spc="-1" strike="noStrike">
              <a:solidFill>
                <a:srgbClr val="000000"/>
              </a:solidFill>
              <a:latin typeface="Arial"/>
            </a:endParaRPr>
          </a:p>
        </p:txBody>
      </p:sp>
      <p:sp>
        <p:nvSpPr>
          <p:cNvPr id="40" name="PlaceHolder 6"/>
          <p:cNvSpPr>
            <a:spLocks noGrp="1"/>
          </p:cNvSpPr>
          <p:nvPr>
            <p:ph type="body"/>
          </p:nvPr>
        </p:nvSpPr>
        <p:spPr>
          <a:xfrm>
            <a:off x="3239640" y="2761920"/>
            <a:ext cx="2649600" cy="1422720"/>
          </a:xfrm>
          <a:prstGeom prst="rect">
            <a:avLst/>
          </a:prstGeom>
        </p:spPr>
        <p:txBody>
          <a:bodyPr lIns="0" rIns="0" tIns="0" bIns="0">
            <a:normAutofit/>
          </a:bodyPr>
          <a:p>
            <a:endParaRPr b="0" lang="en-GB" sz="1400" spc="-1" strike="noStrike">
              <a:solidFill>
                <a:srgbClr val="000000"/>
              </a:solidFill>
              <a:latin typeface="Arial"/>
            </a:endParaRPr>
          </a:p>
        </p:txBody>
      </p:sp>
      <p:sp>
        <p:nvSpPr>
          <p:cNvPr id="41" name="PlaceHolder 7"/>
          <p:cNvSpPr>
            <a:spLocks noGrp="1"/>
          </p:cNvSpPr>
          <p:nvPr>
            <p:ph type="body"/>
          </p:nvPr>
        </p:nvSpPr>
        <p:spPr>
          <a:xfrm>
            <a:off x="6022080" y="2761920"/>
            <a:ext cx="2649600" cy="1422720"/>
          </a:xfrm>
          <a:prstGeom prst="rect">
            <a:avLst/>
          </a:prstGeom>
        </p:spPr>
        <p:txBody>
          <a:bodyPr lIns="0" rIns="0" tIns="0" bIns="0">
            <a:normAutofit/>
          </a:bodyPr>
          <a:p>
            <a:endParaRPr b="0" lang="en-GB" sz="1400" spc="-1" strike="noStrike">
              <a:solidFill>
                <a:srgbClr val="000000"/>
              </a:solidFill>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8" name="PlaceHolder 1"/>
          <p:cNvSpPr>
            <a:spLocks noGrp="1"/>
          </p:cNvSpPr>
          <p:nvPr>
            <p:ph type="title"/>
          </p:nvPr>
        </p:nvSpPr>
        <p:spPr>
          <a:xfrm>
            <a:off x="406440" y="1806840"/>
            <a:ext cx="8296560" cy="1541520"/>
          </a:xfrm>
          <a:prstGeom prst="rect">
            <a:avLst/>
          </a:prstGeom>
        </p:spPr>
        <p:txBody>
          <a:bodyPr lIns="0" rIns="0" tIns="0" bIns="0" anchor="ctr">
            <a:spAutoFit/>
          </a:bodyPr>
          <a:p>
            <a:endParaRPr b="0" lang="en-GB" sz="1400" spc="-1" strike="noStrike">
              <a:solidFill>
                <a:srgbClr val="000000"/>
              </a:solidFill>
              <a:latin typeface="Arial"/>
            </a:endParaRPr>
          </a:p>
        </p:txBody>
      </p:sp>
      <p:sp>
        <p:nvSpPr>
          <p:cNvPr id="49" name="PlaceHolder 2"/>
          <p:cNvSpPr>
            <a:spLocks noGrp="1"/>
          </p:cNvSpPr>
          <p:nvPr>
            <p:ph type="subTitle"/>
          </p:nvPr>
        </p:nvSpPr>
        <p:spPr>
          <a:xfrm>
            <a:off x="457200" y="1203480"/>
            <a:ext cx="8229240" cy="2982960"/>
          </a:xfrm>
          <a:prstGeom prst="rect">
            <a:avLst/>
          </a:prstGeom>
        </p:spPr>
        <p:txBody>
          <a:bodyPr lIns="0" rIns="0" tIns="0" bIns="0" anchor="ctr">
            <a:spAutoFit/>
          </a:bodyPr>
          <a:p>
            <a:pPr algn="ctr"/>
            <a:endParaRPr b="0" lang="en-GB"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406440" y="1806840"/>
            <a:ext cx="8296560" cy="1541520"/>
          </a:xfrm>
          <a:prstGeom prst="rect">
            <a:avLst/>
          </a:prstGeom>
        </p:spPr>
        <p:txBody>
          <a:bodyPr lIns="0" rIns="0" tIns="0" bIns="0" anchor="ctr">
            <a:spAutoFit/>
          </a:bodyPr>
          <a:p>
            <a:endParaRPr b="0" lang="en-GB" sz="1400" spc="-1" strike="noStrike">
              <a:solidFill>
                <a:srgbClr val="000000"/>
              </a:solidFill>
              <a:latin typeface="Arial"/>
            </a:endParaRPr>
          </a:p>
        </p:txBody>
      </p:sp>
      <p:sp>
        <p:nvSpPr>
          <p:cNvPr id="51" name="PlaceHolder 2"/>
          <p:cNvSpPr>
            <a:spLocks noGrp="1"/>
          </p:cNvSpPr>
          <p:nvPr>
            <p:ph type="body"/>
          </p:nvPr>
        </p:nvSpPr>
        <p:spPr>
          <a:xfrm>
            <a:off x="457200" y="1203480"/>
            <a:ext cx="8229240" cy="2982960"/>
          </a:xfrm>
          <a:prstGeom prst="rect">
            <a:avLst/>
          </a:prstGeom>
        </p:spPr>
        <p:txBody>
          <a:bodyPr lIns="0" rIns="0" tIns="0" bIns="0">
            <a:normAutofit/>
          </a:bodyPr>
          <a:p>
            <a:endParaRPr b="0" lang="en-GB" sz="1400" spc="-1" strike="noStrike">
              <a:solidFill>
                <a:srgbClr val="000000"/>
              </a:solidFill>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2" name="PlaceHolder 1"/>
          <p:cNvSpPr>
            <a:spLocks noGrp="1"/>
          </p:cNvSpPr>
          <p:nvPr>
            <p:ph type="title"/>
          </p:nvPr>
        </p:nvSpPr>
        <p:spPr>
          <a:xfrm>
            <a:off x="406440" y="1806840"/>
            <a:ext cx="8296560" cy="1541520"/>
          </a:xfrm>
          <a:prstGeom prst="rect">
            <a:avLst/>
          </a:prstGeom>
        </p:spPr>
        <p:txBody>
          <a:bodyPr lIns="0" rIns="0" tIns="0" bIns="0" anchor="ctr">
            <a:spAutoFit/>
          </a:bodyPr>
          <a:p>
            <a:endParaRPr b="0" lang="en-GB" sz="1400" spc="-1" strike="noStrike">
              <a:solidFill>
                <a:srgbClr val="000000"/>
              </a:solidFill>
              <a:latin typeface="Arial"/>
            </a:endParaRPr>
          </a:p>
        </p:txBody>
      </p:sp>
      <p:sp>
        <p:nvSpPr>
          <p:cNvPr id="53" name="PlaceHolder 2"/>
          <p:cNvSpPr>
            <a:spLocks noGrp="1"/>
          </p:cNvSpPr>
          <p:nvPr>
            <p:ph type="body"/>
          </p:nvPr>
        </p:nvSpPr>
        <p:spPr>
          <a:xfrm>
            <a:off x="457200" y="1203480"/>
            <a:ext cx="4015800" cy="2982960"/>
          </a:xfrm>
          <a:prstGeom prst="rect">
            <a:avLst/>
          </a:prstGeom>
        </p:spPr>
        <p:txBody>
          <a:bodyPr lIns="0" rIns="0" tIns="0" bIns="0">
            <a:normAutofit/>
          </a:bodyPr>
          <a:p>
            <a:endParaRPr b="0" lang="en-GB" sz="1400" spc="-1" strike="noStrike">
              <a:solidFill>
                <a:srgbClr val="000000"/>
              </a:solidFill>
              <a:latin typeface="Arial"/>
            </a:endParaRPr>
          </a:p>
        </p:txBody>
      </p:sp>
      <p:sp>
        <p:nvSpPr>
          <p:cNvPr id="54" name="PlaceHolder 3"/>
          <p:cNvSpPr>
            <a:spLocks noGrp="1"/>
          </p:cNvSpPr>
          <p:nvPr>
            <p:ph type="body"/>
          </p:nvPr>
        </p:nvSpPr>
        <p:spPr>
          <a:xfrm>
            <a:off x="4674240" y="1203480"/>
            <a:ext cx="4015800" cy="2982960"/>
          </a:xfrm>
          <a:prstGeom prst="rect">
            <a:avLst/>
          </a:prstGeom>
        </p:spPr>
        <p:txBody>
          <a:bodyPr lIns="0" rIns="0" tIns="0" bIns="0">
            <a:normAutofit/>
          </a:bodyPr>
          <a:p>
            <a:endParaRPr b="0" lang="en-GB" sz="1400" spc="-1" strike="noStrike">
              <a:solidFill>
                <a:srgbClr val="000000"/>
              </a:solidFill>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5" name="PlaceHolder 1"/>
          <p:cNvSpPr>
            <a:spLocks noGrp="1"/>
          </p:cNvSpPr>
          <p:nvPr>
            <p:ph type="title"/>
          </p:nvPr>
        </p:nvSpPr>
        <p:spPr>
          <a:xfrm>
            <a:off x="406440" y="1806840"/>
            <a:ext cx="8296560" cy="1541520"/>
          </a:xfrm>
          <a:prstGeom prst="rect">
            <a:avLst/>
          </a:prstGeom>
        </p:spPr>
        <p:txBody>
          <a:bodyPr lIns="0" rIns="0" tIns="0" bIns="0" anchor="ctr">
            <a:spAutoFit/>
          </a:bodyPr>
          <a:p>
            <a:endParaRPr b="0" lang="en-GB" sz="1400" spc="-1" strike="noStrike">
              <a:solidFill>
                <a:srgbClr val="000000"/>
              </a:solidFill>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6" name="PlaceHolder 1"/>
          <p:cNvSpPr>
            <a:spLocks noGrp="1"/>
          </p:cNvSpPr>
          <p:nvPr>
            <p:ph type="subTitle"/>
          </p:nvPr>
        </p:nvSpPr>
        <p:spPr>
          <a:xfrm>
            <a:off x="406440" y="1806840"/>
            <a:ext cx="8296560" cy="7146720"/>
          </a:xfrm>
          <a:prstGeom prst="rect">
            <a:avLst/>
          </a:prstGeom>
        </p:spPr>
        <p:txBody>
          <a:bodyPr lIns="0" rIns="0" tIns="0" bIns="0" anchor="ctr">
            <a:spAutoFit/>
          </a:bodyPr>
          <a:p>
            <a:pPr algn="ctr"/>
            <a:endParaRPr b="0" lang="en-GB"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406440" y="1806840"/>
            <a:ext cx="8296560" cy="1541520"/>
          </a:xfrm>
          <a:prstGeom prst="rect">
            <a:avLst/>
          </a:prstGeom>
        </p:spPr>
        <p:txBody>
          <a:bodyPr lIns="0" rIns="0" tIns="0" bIns="0" anchor="ctr">
            <a:spAutoFit/>
          </a:bodyPr>
          <a:p>
            <a:endParaRPr b="0" lang="en-GB" sz="1400" spc="-1" strike="noStrike">
              <a:solidFill>
                <a:srgbClr val="000000"/>
              </a:solidFill>
              <a:latin typeface="Arial"/>
            </a:endParaRPr>
          </a:p>
        </p:txBody>
      </p:sp>
      <p:sp>
        <p:nvSpPr>
          <p:cNvPr id="58" name="PlaceHolder 2"/>
          <p:cNvSpPr>
            <a:spLocks noGrp="1"/>
          </p:cNvSpPr>
          <p:nvPr>
            <p:ph type="body"/>
          </p:nvPr>
        </p:nvSpPr>
        <p:spPr>
          <a:xfrm>
            <a:off x="457200" y="1203480"/>
            <a:ext cx="4015800" cy="1422720"/>
          </a:xfrm>
          <a:prstGeom prst="rect">
            <a:avLst/>
          </a:prstGeom>
        </p:spPr>
        <p:txBody>
          <a:bodyPr lIns="0" rIns="0" tIns="0" bIns="0">
            <a:normAutofit/>
          </a:bodyPr>
          <a:p>
            <a:endParaRPr b="0" lang="en-GB" sz="1400" spc="-1" strike="noStrike">
              <a:solidFill>
                <a:srgbClr val="000000"/>
              </a:solidFill>
              <a:latin typeface="Arial"/>
            </a:endParaRPr>
          </a:p>
        </p:txBody>
      </p:sp>
      <p:sp>
        <p:nvSpPr>
          <p:cNvPr id="59" name="PlaceHolder 3"/>
          <p:cNvSpPr>
            <a:spLocks noGrp="1"/>
          </p:cNvSpPr>
          <p:nvPr>
            <p:ph type="body"/>
          </p:nvPr>
        </p:nvSpPr>
        <p:spPr>
          <a:xfrm>
            <a:off x="4674240" y="1203480"/>
            <a:ext cx="4015800" cy="2982960"/>
          </a:xfrm>
          <a:prstGeom prst="rect">
            <a:avLst/>
          </a:prstGeom>
        </p:spPr>
        <p:txBody>
          <a:bodyPr lIns="0" rIns="0" tIns="0" bIns="0">
            <a:normAutofit/>
          </a:bodyPr>
          <a:p>
            <a:endParaRPr b="0" lang="en-GB" sz="1400" spc="-1" strike="noStrike">
              <a:solidFill>
                <a:srgbClr val="000000"/>
              </a:solidFill>
              <a:latin typeface="Arial"/>
            </a:endParaRPr>
          </a:p>
        </p:txBody>
      </p:sp>
      <p:sp>
        <p:nvSpPr>
          <p:cNvPr id="60" name="PlaceHolder 4"/>
          <p:cNvSpPr>
            <a:spLocks noGrp="1"/>
          </p:cNvSpPr>
          <p:nvPr>
            <p:ph type="body"/>
          </p:nvPr>
        </p:nvSpPr>
        <p:spPr>
          <a:xfrm>
            <a:off x="457200" y="2761920"/>
            <a:ext cx="4015800" cy="1422720"/>
          </a:xfrm>
          <a:prstGeom prst="rect">
            <a:avLst/>
          </a:prstGeom>
        </p:spPr>
        <p:txBody>
          <a:bodyPr lIns="0" rIns="0" tIns="0" bIns="0">
            <a:normAutofit/>
          </a:bodyPr>
          <a:p>
            <a:endParaRPr b="0" lang="en-GB" sz="1400" spc="-1" strike="noStrike">
              <a:solidFill>
                <a:srgbClr val="000000"/>
              </a:solidFill>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6" name="PlaceHolder 1"/>
          <p:cNvSpPr>
            <a:spLocks noGrp="1"/>
          </p:cNvSpPr>
          <p:nvPr>
            <p:ph type="title"/>
          </p:nvPr>
        </p:nvSpPr>
        <p:spPr>
          <a:xfrm>
            <a:off x="406440" y="1806840"/>
            <a:ext cx="8296560" cy="1541520"/>
          </a:xfrm>
          <a:prstGeom prst="rect">
            <a:avLst/>
          </a:prstGeom>
        </p:spPr>
        <p:txBody>
          <a:bodyPr lIns="0" rIns="0" tIns="0" bIns="0" anchor="ctr">
            <a:spAutoFit/>
          </a:bodyPr>
          <a:p>
            <a:endParaRPr b="0" lang="en-GB" sz="1400" spc="-1" strike="noStrike">
              <a:solidFill>
                <a:srgbClr val="000000"/>
              </a:solidFill>
              <a:latin typeface="Arial"/>
            </a:endParaRPr>
          </a:p>
        </p:txBody>
      </p:sp>
      <p:sp>
        <p:nvSpPr>
          <p:cNvPr id="7" name="PlaceHolder 2"/>
          <p:cNvSpPr>
            <a:spLocks noGrp="1"/>
          </p:cNvSpPr>
          <p:nvPr>
            <p:ph type="subTitle"/>
          </p:nvPr>
        </p:nvSpPr>
        <p:spPr>
          <a:xfrm>
            <a:off x="457200" y="1203480"/>
            <a:ext cx="8229240" cy="2982960"/>
          </a:xfrm>
          <a:prstGeom prst="rect">
            <a:avLst/>
          </a:prstGeom>
        </p:spPr>
        <p:txBody>
          <a:bodyPr lIns="0" rIns="0" tIns="0" bIns="0" anchor="ctr">
            <a:spAutoFit/>
          </a:bodyPr>
          <a:p>
            <a:pPr algn="ctr"/>
            <a:endParaRPr b="0" lang="en-GB"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406440" y="1806840"/>
            <a:ext cx="8296560" cy="1541520"/>
          </a:xfrm>
          <a:prstGeom prst="rect">
            <a:avLst/>
          </a:prstGeom>
        </p:spPr>
        <p:txBody>
          <a:bodyPr lIns="0" rIns="0" tIns="0" bIns="0" anchor="ctr">
            <a:spAutoFit/>
          </a:bodyPr>
          <a:p>
            <a:endParaRPr b="0" lang="en-GB" sz="1400" spc="-1" strike="noStrike">
              <a:solidFill>
                <a:srgbClr val="000000"/>
              </a:solidFill>
              <a:latin typeface="Arial"/>
            </a:endParaRPr>
          </a:p>
        </p:txBody>
      </p:sp>
      <p:sp>
        <p:nvSpPr>
          <p:cNvPr id="62" name="PlaceHolder 2"/>
          <p:cNvSpPr>
            <a:spLocks noGrp="1"/>
          </p:cNvSpPr>
          <p:nvPr>
            <p:ph type="body"/>
          </p:nvPr>
        </p:nvSpPr>
        <p:spPr>
          <a:xfrm>
            <a:off x="457200" y="1203480"/>
            <a:ext cx="4015800" cy="2982960"/>
          </a:xfrm>
          <a:prstGeom prst="rect">
            <a:avLst/>
          </a:prstGeom>
        </p:spPr>
        <p:txBody>
          <a:bodyPr lIns="0" rIns="0" tIns="0" bIns="0">
            <a:normAutofit/>
          </a:bodyPr>
          <a:p>
            <a:endParaRPr b="0" lang="en-GB" sz="1400" spc="-1" strike="noStrike">
              <a:solidFill>
                <a:srgbClr val="000000"/>
              </a:solidFill>
              <a:latin typeface="Arial"/>
            </a:endParaRPr>
          </a:p>
        </p:txBody>
      </p:sp>
      <p:sp>
        <p:nvSpPr>
          <p:cNvPr id="63" name="PlaceHolder 3"/>
          <p:cNvSpPr>
            <a:spLocks noGrp="1"/>
          </p:cNvSpPr>
          <p:nvPr>
            <p:ph type="body"/>
          </p:nvPr>
        </p:nvSpPr>
        <p:spPr>
          <a:xfrm>
            <a:off x="4674240" y="1203480"/>
            <a:ext cx="4015800" cy="1422720"/>
          </a:xfrm>
          <a:prstGeom prst="rect">
            <a:avLst/>
          </a:prstGeom>
        </p:spPr>
        <p:txBody>
          <a:bodyPr lIns="0" rIns="0" tIns="0" bIns="0">
            <a:normAutofit/>
          </a:bodyPr>
          <a:p>
            <a:endParaRPr b="0" lang="en-GB" sz="1400" spc="-1" strike="noStrike">
              <a:solidFill>
                <a:srgbClr val="000000"/>
              </a:solidFill>
              <a:latin typeface="Arial"/>
            </a:endParaRPr>
          </a:p>
        </p:txBody>
      </p:sp>
      <p:sp>
        <p:nvSpPr>
          <p:cNvPr id="64" name="PlaceHolder 4"/>
          <p:cNvSpPr>
            <a:spLocks noGrp="1"/>
          </p:cNvSpPr>
          <p:nvPr>
            <p:ph type="body"/>
          </p:nvPr>
        </p:nvSpPr>
        <p:spPr>
          <a:xfrm>
            <a:off x="4674240" y="2761920"/>
            <a:ext cx="4015800" cy="1422720"/>
          </a:xfrm>
          <a:prstGeom prst="rect">
            <a:avLst/>
          </a:prstGeom>
        </p:spPr>
        <p:txBody>
          <a:bodyPr lIns="0" rIns="0" tIns="0" bIns="0">
            <a:normAutofit/>
          </a:bodyPr>
          <a:p>
            <a:endParaRPr b="0" lang="en-GB" sz="1400" spc="-1" strike="noStrike">
              <a:solidFill>
                <a:srgbClr val="000000"/>
              </a:solidFill>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5" name="PlaceHolder 1"/>
          <p:cNvSpPr>
            <a:spLocks noGrp="1"/>
          </p:cNvSpPr>
          <p:nvPr>
            <p:ph type="title"/>
          </p:nvPr>
        </p:nvSpPr>
        <p:spPr>
          <a:xfrm>
            <a:off x="406440" y="1806840"/>
            <a:ext cx="8296560" cy="1541520"/>
          </a:xfrm>
          <a:prstGeom prst="rect">
            <a:avLst/>
          </a:prstGeom>
        </p:spPr>
        <p:txBody>
          <a:bodyPr lIns="0" rIns="0" tIns="0" bIns="0" anchor="ctr">
            <a:spAutoFit/>
          </a:bodyPr>
          <a:p>
            <a:endParaRPr b="0" lang="en-GB" sz="1400" spc="-1" strike="noStrike">
              <a:solidFill>
                <a:srgbClr val="000000"/>
              </a:solidFill>
              <a:latin typeface="Arial"/>
            </a:endParaRPr>
          </a:p>
        </p:txBody>
      </p:sp>
      <p:sp>
        <p:nvSpPr>
          <p:cNvPr id="66" name="PlaceHolder 2"/>
          <p:cNvSpPr>
            <a:spLocks noGrp="1"/>
          </p:cNvSpPr>
          <p:nvPr>
            <p:ph type="body"/>
          </p:nvPr>
        </p:nvSpPr>
        <p:spPr>
          <a:xfrm>
            <a:off x="457200" y="1203480"/>
            <a:ext cx="4015800" cy="1422720"/>
          </a:xfrm>
          <a:prstGeom prst="rect">
            <a:avLst/>
          </a:prstGeom>
        </p:spPr>
        <p:txBody>
          <a:bodyPr lIns="0" rIns="0" tIns="0" bIns="0">
            <a:normAutofit/>
          </a:bodyPr>
          <a:p>
            <a:endParaRPr b="0" lang="en-GB" sz="1400" spc="-1" strike="noStrike">
              <a:solidFill>
                <a:srgbClr val="000000"/>
              </a:solidFill>
              <a:latin typeface="Arial"/>
            </a:endParaRPr>
          </a:p>
        </p:txBody>
      </p:sp>
      <p:sp>
        <p:nvSpPr>
          <p:cNvPr id="67" name="PlaceHolder 3"/>
          <p:cNvSpPr>
            <a:spLocks noGrp="1"/>
          </p:cNvSpPr>
          <p:nvPr>
            <p:ph type="body"/>
          </p:nvPr>
        </p:nvSpPr>
        <p:spPr>
          <a:xfrm>
            <a:off x="4674240" y="1203480"/>
            <a:ext cx="4015800" cy="1422720"/>
          </a:xfrm>
          <a:prstGeom prst="rect">
            <a:avLst/>
          </a:prstGeom>
        </p:spPr>
        <p:txBody>
          <a:bodyPr lIns="0" rIns="0" tIns="0" bIns="0">
            <a:normAutofit/>
          </a:bodyPr>
          <a:p>
            <a:endParaRPr b="0" lang="en-GB" sz="1400" spc="-1" strike="noStrike">
              <a:solidFill>
                <a:srgbClr val="000000"/>
              </a:solidFill>
              <a:latin typeface="Arial"/>
            </a:endParaRPr>
          </a:p>
        </p:txBody>
      </p:sp>
      <p:sp>
        <p:nvSpPr>
          <p:cNvPr id="68" name="PlaceHolder 4"/>
          <p:cNvSpPr>
            <a:spLocks noGrp="1"/>
          </p:cNvSpPr>
          <p:nvPr>
            <p:ph type="body"/>
          </p:nvPr>
        </p:nvSpPr>
        <p:spPr>
          <a:xfrm>
            <a:off x="457200" y="2761920"/>
            <a:ext cx="8229240" cy="1422720"/>
          </a:xfrm>
          <a:prstGeom prst="rect">
            <a:avLst/>
          </a:prstGeom>
        </p:spPr>
        <p:txBody>
          <a:bodyPr lIns="0" rIns="0" tIns="0" bIns="0">
            <a:normAutofit/>
          </a:bodyPr>
          <a:p>
            <a:endParaRPr b="0" lang="en-GB" sz="1400" spc="-1" strike="noStrike">
              <a:solidFill>
                <a:srgbClr val="000000"/>
              </a:solidFill>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406440" y="1806840"/>
            <a:ext cx="8296560" cy="1541520"/>
          </a:xfrm>
          <a:prstGeom prst="rect">
            <a:avLst/>
          </a:prstGeom>
        </p:spPr>
        <p:txBody>
          <a:bodyPr lIns="0" rIns="0" tIns="0" bIns="0" anchor="ctr">
            <a:spAutoFit/>
          </a:bodyPr>
          <a:p>
            <a:endParaRPr b="0" lang="en-GB" sz="1400" spc="-1" strike="noStrike">
              <a:solidFill>
                <a:srgbClr val="000000"/>
              </a:solidFill>
              <a:latin typeface="Arial"/>
            </a:endParaRPr>
          </a:p>
        </p:txBody>
      </p:sp>
      <p:sp>
        <p:nvSpPr>
          <p:cNvPr id="70" name="PlaceHolder 2"/>
          <p:cNvSpPr>
            <a:spLocks noGrp="1"/>
          </p:cNvSpPr>
          <p:nvPr>
            <p:ph type="body"/>
          </p:nvPr>
        </p:nvSpPr>
        <p:spPr>
          <a:xfrm>
            <a:off x="457200" y="1203480"/>
            <a:ext cx="8229240" cy="1422720"/>
          </a:xfrm>
          <a:prstGeom prst="rect">
            <a:avLst/>
          </a:prstGeom>
        </p:spPr>
        <p:txBody>
          <a:bodyPr lIns="0" rIns="0" tIns="0" bIns="0">
            <a:normAutofit/>
          </a:bodyPr>
          <a:p>
            <a:endParaRPr b="0" lang="en-GB" sz="1400" spc="-1" strike="noStrike">
              <a:solidFill>
                <a:srgbClr val="000000"/>
              </a:solidFill>
              <a:latin typeface="Arial"/>
            </a:endParaRPr>
          </a:p>
        </p:txBody>
      </p:sp>
      <p:sp>
        <p:nvSpPr>
          <p:cNvPr id="71" name="PlaceHolder 3"/>
          <p:cNvSpPr>
            <a:spLocks noGrp="1"/>
          </p:cNvSpPr>
          <p:nvPr>
            <p:ph type="body"/>
          </p:nvPr>
        </p:nvSpPr>
        <p:spPr>
          <a:xfrm>
            <a:off x="457200" y="2761920"/>
            <a:ext cx="8229240" cy="1422720"/>
          </a:xfrm>
          <a:prstGeom prst="rect">
            <a:avLst/>
          </a:prstGeom>
        </p:spPr>
        <p:txBody>
          <a:bodyPr lIns="0" rIns="0" tIns="0" bIns="0">
            <a:normAutofit/>
          </a:bodyPr>
          <a:p>
            <a:endParaRPr b="0" lang="en-GB" sz="1400" spc="-1" strike="noStrike">
              <a:solidFill>
                <a:srgbClr val="000000"/>
              </a:solidFill>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2" name="PlaceHolder 1"/>
          <p:cNvSpPr>
            <a:spLocks noGrp="1"/>
          </p:cNvSpPr>
          <p:nvPr>
            <p:ph type="title"/>
          </p:nvPr>
        </p:nvSpPr>
        <p:spPr>
          <a:xfrm>
            <a:off x="406440" y="1806840"/>
            <a:ext cx="8296560" cy="1541520"/>
          </a:xfrm>
          <a:prstGeom prst="rect">
            <a:avLst/>
          </a:prstGeom>
        </p:spPr>
        <p:txBody>
          <a:bodyPr lIns="0" rIns="0" tIns="0" bIns="0" anchor="ctr">
            <a:spAutoFit/>
          </a:bodyPr>
          <a:p>
            <a:endParaRPr b="0" lang="en-GB" sz="1400" spc="-1" strike="noStrike">
              <a:solidFill>
                <a:srgbClr val="000000"/>
              </a:solidFill>
              <a:latin typeface="Arial"/>
            </a:endParaRPr>
          </a:p>
        </p:txBody>
      </p:sp>
      <p:sp>
        <p:nvSpPr>
          <p:cNvPr id="73" name="PlaceHolder 2"/>
          <p:cNvSpPr>
            <a:spLocks noGrp="1"/>
          </p:cNvSpPr>
          <p:nvPr>
            <p:ph type="body"/>
          </p:nvPr>
        </p:nvSpPr>
        <p:spPr>
          <a:xfrm>
            <a:off x="457200" y="1203480"/>
            <a:ext cx="4015800" cy="1422720"/>
          </a:xfrm>
          <a:prstGeom prst="rect">
            <a:avLst/>
          </a:prstGeom>
        </p:spPr>
        <p:txBody>
          <a:bodyPr lIns="0" rIns="0" tIns="0" bIns="0">
            <a:normAutofit/>
          </a:bodyPr>
          <a:p>
            <a:endParaRPr b="0" lang="en-GB" sz="1400" spc="-1" strike="noStrike">
              <a:solidFill>
                <a:srgbClr val="000000"/>
              </a:solidFill>
              <a:latin typeface="Arial"/>
            </a:endParaRPr>
          </a:p>
        </p:txBody>
      </p:sp>
      <p:sp>
        <p:nvSpPr>
          <p:cNvPr id="74" name="PlaceHolder 3"/>
          <p:cNvSpPr>
            <a:spLocks noGrp="1"/>
          </p:cNvSpPr>
          <p:nvPr>
            <p:ph type="body"/>
          </p:nvPr>
        </p:nvSpPr>
        <p:spPr>
          <a:xfrm>
            <a:off x="4674240" y="1203480"/>
            <a:ext cx="4015800" cy="1422720"/>
          </a:xfrm>
          <a:prstGeom prst="rect">
            <a:avLst/>
          </a:prstGeom>
        </p:spPr>
        <p:txBody>
          <a:bodyPr lIns="0" rIns="0" tIns="0" bIns="0">
            <a:normAutofit/>
          </a:bodyPr>
          <a:p>
            <a:endParaRPr b="0" lang="en-GB" sz="1400" spc="-1" strike="noStrike">
              <a:solidFill>
                <a:srgbClr val="000000"/>
              </a:solidFill>
              <a:latin typeface="Arial"/>
            </a:endParaRPr>
          </a:p>
        </p:txBody>
      </p:sp>
      <p:sp>
        <p:nvSpPr>
          <p:cNvPr id="75" name="PlaceHolder 4"/>
          <p:cNvSpPr>
            <a:spLocks noGrp="1"/>
          </p:cNvSpPr>
          <p:nvPr>
            <p:ph type="body"/>
          </p:nvPr>
        </p:nvSpPr>
        <p:spPr>
          <a:xfrm>
            <a:off x="457200" y="2761920"/>
            <a:ext cx="4015800" cy="1422720"/>
          </a:xfrm>
          <a:prstGeom prst="rect">
            <a:avLst/>
          </a:prstGeom>
        </p:spPr>
        <p:txBody>
          <a:bodyPr lIns="0" rIns="0" tIns="0" bIns="0">
            <a:normAutofit/>
          </a:bodyPr>
          <a:p>
            <a:endParaRPr b="0" lang="en-GB" sz="1400" spc="-1" strike="noStrike">
              <a:solidFill>
                <a:srgbClr val="000000"/>
              </a:solidFill>
              <a:latin typeface="Arial"/>
            </a:endParaRPr>
          </a:p>
        </p:txBody>
      </p:sp>
      <p:sp>
        <p:nvSpPr>
          <p:cNvPr id="76" name="PlaceHolder 5"/>
          <p:cNvSpPr>
            <a:spLocks noGrp="1"/>
          </p:cNvSpPr>
          <p:nvPr>
            <p:ph type="body"/>
          </p:nvPr>
        </p:nvSpPr>
        <p:spPr>
          <a:xfrm>
            <a:off x="4674240" y="2761920"/>
            <a:ext cx="4015800" cy="1422720"/>
          </a:xfrm>
          <a:prstGeom prst="rect">
            <a:avLst/>
          </a:prstGeom>
        </p:spPr>
        <p:txBody>
          <a:bodyPr lIns="0" rIns="0" tIns="0" bIns="0">
            <a:normAutofit/>
          </a:bodyPr>
          <a:p>
            <a:endParaRPr b="0" lang="en-GB" sz="1400" spc="-1" strike="noStrike">
              <a:solidFill>
                <a:srgbClr val="000000"/>
              </a:solidFill>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7" name="PlaceHolder 1"/>
          <p:cNvSpPr>
            <a:spLocks noGrp="1"/>
          </p:cNvSpPr>
          <p:nvPr>
            <p:ph type="title"/>
          </p:nvPr>
        </p:nvSpPr>
        <p:spPr>
          <a:xfrm>
            <a:off x="406440" y="1806840"/>
            <a:ext cx="8296560" cy="1541520"/>
          </a:xfrm>
          <a:prstGeom prst="rect">
            <a:avLst/>
          </a:prstGeom>
        </p:spPr>
        <p:txBody>
          <a:bodyPr lIns="0" rIns="0" tIns="0" bIns="0" anchor="ctr">
            <a:spAutoFit/>
          </a:bodyPr>
          <a:p>
            <a:endParaRPr b="0" lang="en-GB" sz="1400" spc="-1" strike="noStrike">
              <a:solidFill>
                <a:srgbClr val="000000"/>
              </a:solidFill>
              <a:latin typeface="Arial"/>
            </a:endParaRPr>
          </a:p>
        </p:txBody>
      </p:sp>
      <p:sp>
        <p:nvSpPr>
          <p:cNvPr id="78" name="PlaceHolder 2"/>
          <p:cNvSpPr>
            <a:spLocks noGrp="1"/>
          </p:cNvSpPr>
          <p:nvPr>
            <p:ph type="body"/>
          </p:nvPr>
        </p:nvSpPr>
        <p:spPr>
          <a:xfrm>
            <a:off x="457200" y="1203480"/>
            <a:ext cx="2649600" cy="1422720"/>
          </a:xfrm>
          <a:prstGeom prst="rect">
            <a:avLst/>
          </a:prstGeom>
        </p:spPr>
        <p:txBody>
          <a:bodyPr lIns="0" rIns="0" tIns="0" bIns="0">
            <a:normAutofit/>
          </a:bodyPr>
          <a:p>
            <a:endParaRPr b="0" lang="en-GB" sz="1400" spc="-1" strike="noStrike">
              <a:solidFill>
                <a:srgbClr val="000000"/>
              </a:solidFill>
              <a:latin typeface="Arial"/>
            </a:endParaRPr>
          </a:p>
        </p:txBody>
      </p:sp>
      <p:sp>
        <p:nvSpPr>
          <p:cNvPr id="79" name="PlaceHolder 3"/>
          <p:cNvSpPr>
            <a:spLocks noGrp="1"/>
          </p:cNvSpPr>
          <p:nvPr>
            <p:ph type="body"/>
          </p:nvPr>
        </p:nvSpPr>
        <p:spPr>
          <a:xfrm>
            <a:off x="3239640" y="1203480"/>
            <a:ext cx="2649600" cy="1422720"/>
          </a:xfrm>
          <a:prstGeom prst="rect">
            <a:avLst/>
          </a:prstGeom>
        </p:spPr>
        <p:txBody>
          <a:bodyPr lIns="0" rIns="0" tIns="0" bIns="0">
            <a:normAutofit/>
          </a:bodyPr>
          <a:p>
            <a:endParaRPr b="0" lang="en-GB" sz="1400" spc="-1" strike="noStrike">
              <a:solidFill>
                <a:srgbClr val="000000"/>
              </a:solidFill>
              <a:latin typeface="Arial"/>
            </a:endParaRPr>
          </a:p>
        </p:txBody>
      </p:sp>
      <p:sp>
        <p:nvSpPr>
          <p:cNvPr id="80" name="PlaceHolder 4"/>
          <p:cNvSpPr>
            <a:spLocks noGrp="1"/>
          </p:cNvSpPr>
          <p:nvPr>
            <p:ph type="body"/>
          </p:nvPr>
        </p:nvSpPr>
        <p:spPr>
          <a:xfrm>
            <a:off x="6022080" y="1203480"/>
            <a:ext cx="2649600" cy="1422720"/>
          </a:xfrm>
          <a:prstGeom prst="rect">
            <a:avLst/>
          </a:prstGeom>
        </p:spPr>
        <p:txBody>
          <a:bodyPr lIns="0" rIns="0" tIns="0" bIns="0">
            <a:normAutofit/>
          </a:bodyPr>
          <a:p>
            <a:endParaRPr b="0" lang="en-GB" sz="1400" spc="-1" strike="noStrike">
              <a:solidFill>
                <a:srgbClr val="000000"/>
              </a:solidFill>
              <a:latin typeface="Arial"/>
            </a:endParaRPr>
          </a:p>
        </p:txBody>
      </p:sp>
      <p:sp>
        <p:nvSpPr>
          <p:cNvPr id="81" name="PlaceHolder 5"/>
          <p:cNvSpPr>
            <a:spLocks noGrp="1"/>
          </p:cNvSpPr>
          <p:nvPr>
            <p:ph type="body"/>
          </p:nvPr>
        </p:nvSpPr>
        <p:spPr>
          <a:xfrm>
            <a:off x="457200" y="2761920"/>
            <a:ext cx="2649600" cy="1422720"/>
          </a:xfrm>
          <a:prstGeom prst="rect">
            <a:avLst/>
          </a:prstGeom>
        </p:spPr>
        <p:txBody>
          <a:bodyPr lIns="0" rIns="0" tIns="0" bIns="0">
            <a:normAutofit/>
          </a:bodyPr>
          <a:p>
            <a:endParaRPr b="0" lang="en-GB" sz="1400" spc="-1" strike="noStrike">
              <a:solidFill>
                <a:srgbClr val="000000"/>
              </a:solidFill>
              <a:latin typeface="Arial"/>
            </a:endParaRPr>
          </a:p>
        </p:txBody>
      </p:sp>
      <p:sp>
        <p:nvSpPr>
          <p:cNvPr id="82" name="PlaceHolder 6"/>
          <p:cNvSpPr>
            <a:spLocks noGrp="1"/>
          </p:cNvSpPr>
          <p:nvPr>
            <p:ph type="body"/>
          </p:nvPr>
        </p:nvSpPr>
        <p:spPr>
          <a:xfrm>
            <a:off x="3239640" y="2761920"/>
            <a:ext cx="2649600" cy="1422720"/>
          </a:xfrm>
          <a:prstGeom prst="rect">
            <a:avLst/>
          </a:prstGeom>
        </p:spPr>
        <p:txBody>
          <a:bodyPr lIns="0" rIns="0" tIns="0" bIns="0">
            <a:normAutofit/>
          </a:bodyPr>
          <a:p>
            <a:endParaRPr b="0" lang="en-GB" sz="1400" spc="-1" strike="noStrike">
              <a:solidFill>
                <a:srgbClr val="000000"/>
              </a:solidFill>
              <a:latin typeface="Arial"/>
            </a:endParaRPr>
          </a:p>
        </p:txBody>
      </p:sp>
      <p:sp>
        <p:nvSpPr>
          <p:cNvPr id="83" name="PlaceHolder 7"/>
          <p:cNvSpPr>
            <a:spLocks noGrp="1"/>
          </p:cNvSpPr>
          <p:nvPr>
            <p:ph type="body"/>
          </p:nvPr>
        </p:nvSpPr>
        <p:spPr>
          <a:xfrm>
            <a:off x="6022080" y="2761920"/>
            <a:ext cx="2649600" cy="1422720"/>
          </a:xfrm>
          <a:prstGeom prst="rect">
            <a:avLst/>
          </a:prstGeom>
        </p:spPr>
        <p:txBody>
          <a:bodyPr lIns="0" rIns="0" tIns="0" bIns="0">
            <a:normAutofit/>
          </a:bodyPr>
          <a:p>
            <a:endParaRPr b="0" lang="en-GB" sz="1400" spc="-1" strike="noStrike">
              <a:solidFill>
                <a:srgbClr val="000000"/>
              </a:solidFill>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89" name="PlaceHolder 1"/>
          <p:cNvSpPr>
            <a:spLocks noGrp="1"/>
          </p:cNvSpPr>
          <p:nvPr>
            <p:ph type="title"/>
          </p:nvPr>
        </p:nvSpPr>
        <p:spPr>
          <a:xfrm>
            <a:off x="406440" y="1806840"/>
            <a:ext cx="8296560" cy="1541520"/>
          </a:xfrm>
          <a:prstGeom prst="rect">
            <a:avLst/>
          </a:prstGeom>
        </p:spPr>
        <p:txBody>
          <a:bodyPr lIns="0" rIns="0" tIns="0" bIns="0" anchor="ctr">
            <a:spAutoFit/>
          </a:bodyPr>
          <a:p>
            <a:endParaRPr b="0" lang="en-GB" sz="1400" spc="-1" strike="noStrike">
              <a:solidFill>
                <a:srgbClr val="000000"/>
              </a:solidFill>
              <a:latin typeface="Arial"/>
            </a:endParaRPr>
          </a:p>
        </p:txBody>
      </p:sp>
      <p:sp>
        <p:nvSpPr>
          <p:cNvPr id="90" name="PlaceHolder 2"/>
          <p:cNvSpPr>
            <a:spLocks noGrp="1"/>
          </p:cNvSpPr>
          <p:nvPr>
            <p:ph type="subTitle"/>
          </p:nvPr>
        </p:nvSpPr>
        <p:spPr>
          <a:xfrm>
            <a:off x="457200" y="1203480"/>
            <a:ext cx="8229240" cy="2982960"/>
          </a:xfrm>
          <a:prstGeom prst="rect">
            <a:avLst/>
          </a:prstGeom>
        </p:spPr>
        <p:txBody>
          <a:bodyPr lIns="0" rIns="0" tIns="0" bIns="0" anchor="ctr">
            <a:spAutoFit/>
          </a:bodyPr>
          <a:p>
            <a:pPr algn="ctr"/>
            <a:endParaRPr b="0" lang="en-GB"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406440" y="1806840"/>
            <a:ext cx="8296560" cy="1541520"/>
          </a:xfrm>
          <a:prstGeom prst="rect">
            <a:avLst/>
          </a:prstGeom>
        </p:spPr>
        <p:txBody>
          <a:bodyPr lIns="0" rIns="0" tIns="0" bIns="0" anchor="ctr">
            <a:spAutoFit/>
          </a:bodyPr>
          <a:p>
            <a:endParaRPr b="0" lang="en-GB" sz="1400" spc="-1" strike="noStrike">
              <a:solidFill>
                <a:srgbClr val="000000"/>
              </a:solidFill>
              <a:latin typeface="Arial"/>
            </a:endParaRPr>
          </a:p>
        </p:txBody>
      </p:sp>
      <p:sp>
        <p:nvSpPr>
          <p:cNvPr id="92" name="PlaceHolder 2"/>
          <p:cNvSpPr>
            <a:spLocks noGrp="1"/>
          </p:cNvSpPr>
          <p:nvPr>
            <p:ph type="body"/>
          </p:nvPr>
        </p:nvSpPr>
        <p:spPr>
          <a:xfrm>
            <a:off x="457200" y="1203480"/>
            <a:ext cx="8229240" cy="2982960"/>
          </a:xfrm>
          <a:prstGeom prst="rect">
            <a:avLst/>
          </a:prstGeom>
        </p:spPr>
        <p:txBody>
          <a:bodyPr lIns="0" rIns="0" tIns="0" bIns="0">
            <a:normAutofit/>
          </a:bodyPr>
          <a:p>
            <a:endParaRPr b="0" lang="en-GB" sz="1400" spc="-1" strike="noStrike">
              <a:solidFill>
                <a:srgbClr val="000000"/>
              </a:solidFill>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3" name="PlaceHolder 1"/>
          <p:cNvSpPr>
            <a:spLocks noGrp="1"/>
          </p:cNvSpPr>
          <p:nvPr>
            <p:ph type="title"/>
          </p:nvPr>
        </p:nvSpPr>
        <p:spPr>
          <a:xfrm>
            <a:off x="406440" y="1806840"/>
            <a:ext cx="8296560" cy="1541520"/>
          </a:xfrm>
          <a:prstGeom prst="rect">
            <a:avLst/>
          </a:prstGeom>
        </p:spPr>
        <p:txBody>
          <a:bodyPr lIns="0" rIns="0" tIns="0" bIns="0" anchor="ctr">
            <a:spAutoFit/>
          </a:bodyPr>
          <a:p>
            <a:endParaRPr b="0" lang="en-GB" sz="1400" spc="-1" strike="noStrike">
              <a:solidFill>
                <a:srgbClr val="000000"/>
              </a:solidFill>
              <a:latin typeface="Arial"/>
            </a:endParaRPr>
          </a:p>
        </p:txBody>
      </p:sp>
      <p:sp>
        <p:nvSpPr>
          <p:cNvPr id="94" name="PlaceHolder 2"/>
          <p:cNvSpPr>
            <a:spLocks noGrp="1"/>
          </p:cNvSpPr>
          <p:nvPr>
            <p:ph type="body"/>
          </p:nvPr>
        </p:nvSpPr>
        <p:spPr>
          <a:xfrm>
            <a:off x="457200" y="1203480"/>
            <a:ext cx="4015800" cy="2982960"/>
          </a:xfrm>
          <a:prstGeom prst="rect">
            <a:avLst/>
          </a:prstGeom>
        </p:spPr>
        <p:txBody>
          <a:bodyPr lIns="0" rIns="0" tIns="0" bIns="0">
            <a:normAutofit/>
          </a:bodyPr>
          <a:p>
            <a:endParaRPr b="0" lang="en-GB" sz="1400" spc="-1" strike="noStrike">
              <a:solidFill>
                <a:srgbClr val="000000"/>
              </a:solidFill>
              <a:latin typeface="Arial"/>
            </a:endParaRPr>
          </a:p>
        </p:txBody>
      </p:sp>
      <p:sp>
        <p:nvSpPr>
          <p:cNvPr id="95" name="PlaceHolder 3"/>
          <p:cNvSpPr>
            <a:spLocks noGrp="1"/>
          </p:cNvSpPr>
          <p:nvPr>
            <p:ph type="body"/>
          </p:nvPr>
        </p:nvSpPr>
        <p:spPr>
          <a:xfrm>
            <a:off x="4674240" y="1203480"/>
            <a:ext cx="4015800" cy="2982960"/>
          </a:xfrm>
          <a:prstGeom prst="rect">
            <a:avLst/>
          </a:prstGeom>
        </p:spPr>
        <p:txBody>
          <a:bodyPr lIns="0" rIns="0" tIns="0" bIns="0">
            <a:normAutofit/>
          </a:bodyPr>
          <a:p>
            <a:endParaRPr b="0" lang="en-GB" sz="1400" spc="-1" strike="noStrike">
              <a:solidFill>
                <a:srgbClr val="000000"/>
              </a:solidFill>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6" name="PlaceHolder 1"/>
          <p:cNvSpPr>
            <a:spLocks noGrp="1"/>
          </p:cNvSpPr>
          <p:nvPr>
            <p:ph type="title"/>
          </p:nvPr>
        </p:nvSpPr>
        <p:spPr>
          <a:xfrm>
            <a:off x="406440" y="1806840"/>
            <a:ext cx="8296560" cy="1541520"/>
          </a:xfrm>
          <a:prstGeom prst="rect">
            <a:avLst/>
          </a:prstGeom>
        </p:spPr>
        <p:txBody>
          <a:bodyPr lIns="0" rIns="0" tIns="0" bIns="0" anchor="ctr">
            <a:spAutoFit/>
          </a:bodyPr>
          <a:p>
            <a:endParaRPr b="0" lang="en-GB" sz="1400" spc="-1" strike="noStrike">
              <a:solidFill>
                <a:srgbClr val="000000"/>
              </a:solidFill>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406440" y="1806840"/>
            <a:ext cx="8296560" cy="1541520"/>
          </a:xfrm>
          <a:prstGeom prst="rect">
            <a:avLst/>
          </a:prstGeom>
        </p:spPr>
        <p:txBody>
          <a:bodyPr lIns="0" rIns="0" tIns="0" bIns="0" anchor="ctr">
            <a:spAutoFit/>
          </a:bodyPr>
          <a:p>
            <a:endParaRPr b="0" lang="en-GB" sz="1400" spc="-1" strike="noStrike">
              <a:solidFill>
                <a:srgbClr val="000000"/>
              </a:solidFill>
              <a:latin typeface="Arial"/>
            </a:endParaRPr>
          </a:p>
        </p:txBody>
      </p:sp>
      <p:sp>
        <p:nvSpPr>
          <p:cNvPr id="9" name="PlaceHolder 2"/>
          <p:cNvSpPr>
            <a:spLocks noGrp="1"/>
          </p:cNvSpPr>
          <p:nvPr>
            <p:ph type="body"/>
          </p:nvPr>
        </p:nvSpPr>
        <p:spPr>
          <a:xfrm>
            <a:off x="457200" y="1203480"/>
            <a:ext cx="8229240" cy="2982960"/>
          </a:xfrm>
          <a:prstGeom prst="rect">
            <a:avLst/>
          </a:prstGeom>
        </p:spPr>
        <p:txBody>
          <a:bodyPr lIns="0" rIns="0" tIns="0" bIns="0">
            <a:normAutofit/>
          </a:bodyPr>
          <a:p>
            <a:endParaRPr b="0" lang="en-GB" sz="1400" spc="-1" strike="noStrike">
              <a:solidFill>
                <a:srgbClr val="000000"/>
              </a:solidFill>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97" name="PlaceHolder 1"/>
          <p:cNvSpPr>
            <a:spLocks noGrp="1"/>
          </p:cNvSpPr>
          <p:nvPr>
            <p:ph type="subTitle"/>
          </p:nvPr>
        </p:nvSpPr>
        <p:spPr>
          <a:xfrm>
            <a:off x="406440" y="1806840"/>
            <a:ext cx="8296560" cy="7146720"/>
          </a:xfrm>
          <a:prstGeom prst="rect">
            <a:avLst/>
          </a:prstGeom>
        </p:spPr>
        <p:txBody>
          <a:bodyPr lIns="0" rIns="0" tIns="0" bIns="0" anchor="ctr">
            <a:spAutoFit/>
          </a:bodyPr>
          <a:p>
            <a:pPr algn="ctr"/>
            <a:endParaRPr b="0" lang="en-GB"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98" name="PlaceHolder 1"/>
          <p:cNvSpPr>
            <a:spLocks noGrp="1"/>
          </p:cNvSpPr>
          <p:nvPr>
            <p:ph type="title"/>
          </p:nvPr>
        </p:nvSpPr>
        <p:spPr>
          <a:xfrm>
            <a:off x="406440" y="1806840"/>
            <a:ext cx="8296560" cy="1541520"/>
          </a:xfrm>
          <a:prstGeom prst="rect">
            <a:avLst/>
          </a:prstGeom>
        </p:spPr>
        <p:txBody>
          <a:bodyPr lIns="0" rIns="0" tIns="0" bIns="0" anchor="ctr">
            <a:spAutoFit/>
          </a:bodyPr>
          <a:p>
            <a:endParaRPr b="0" lang="en-GB" sz="1400" spc="-1" strike="noStrike">
              <a:solidFill>
                <a:srgbClr val="000000"/>
              </a:solidFill>
              <a:latin typeface="Arial"/>
            </a:endParaRPr>
          </a:p>
        </p:txBody>
      </p:sp>
      <p:sp>
        <p:nvSpPr>
          <p:cNvPr id="99" name="PlaceHolder 2"/>
          <p:cNvSpPr>
            <a:spLocks noGrp="1"/>
          </p:cNvSpPr>
          <p:nvPr>
            <p:ph type="body"/>
          </p:nvPr>
        </p:nvSpPr>
        <p:spPr>
          <a:xfrm>
            <a:off x="457200" y="1203480"/>
            <a:ext cx="4015800" cy="1422720"/>
          </a:xfrm>
          <a:prstGeom prst="rect">
            <a:avLst/>
          </a:prstGeom>
        </p:spPr>
        <p:txBody>
          <a:bodyPr lIns="0" rIns="0" tIns="0" bIns="0">
            <a:normAutofit/>
          </a:bodyPr>
          <a:p>
            <a:endParaRPr b="0" lang="en-GB" sz="1400" spc="-1" strike="noStrike">
              <a:solidFill>
                <a:srgbClr val="000000"/>
              </a:solidFill>
              <a:latin typeface="Arial"/>
            </a:endParaRPr>
          </a:p>
        </p:txBody>
      </p:sp>
      <p:sp>
        <p:nvSpPr>
          <p:cNvPr id="100" name="PlaceHolder 3"/>
          <p:cNvSpPr>
            <a:spLocks noGrp="1"/>
          </p:cNvSpPr>
          <p:nvPr>
            <p:ph type="body"/>
          </p:nvPr>
        </p:nvSpPr>
        <p:spPr>
          <a:xfrm>
            <a:off x="4674240" y="1203480"/>
            <a:ext cx="4015800" cy="2982960"/>
          </a:xfrm>
          <a:prstGeom prst="rect">
            <a:avLst/>
          </a:prstGeom>
        </p:spPr>
        <p:txBody>
          <a:bodyPr lIns="0" rIns="0" tIns="0" bIns="0">
            <a:normAutofit/>
          </a:bodyPr>
          <a:p>
            <a:endParaRPr b="0" lang="en-GB" sz="1400" spc="-1" strike="noStrike">
              <a:solidFill>
                <a:srgbClr val="000000"/>
              </a:solidFill>
              <a:latin typeface="Arial"/>
            </a:endParaRPr>
          </a:p>
        </p:txBody>
      </p:sp>
      <p:sp>
        <p:nvSpPr>
          <p:cNvPr id="101" name="PlaceHolder 4"/>
          <p:cNvSpPr>
            <a:spLocks noGrp="1"/>
          </p:cNvSpPr>
          <p:nvPr>
            <p:ph type="body"/>
          </p:nvPr>
        </p:nvSpPr>
        <p:spPr>
          <a:xfrm>
            <a:off x="457200" y="2761920"/>
            <a:ext cx="4015800" cy="1422720"/>
          </a:xfrm>
          <a:prstGeom prst="rect">
            <a:avLst/>
          </a:prstGeom>
        </p:spPr>
        <p:txBody>
          <a:bodyPr lIns="0" rIns="0" tIns="0" bIns="0">
            <a:normAutofit/>
          </a:bodyPr>
          <a:p>
            <a:endParaRPr b="0" lang="en-GB" sz="1400" spc="-1" strike="noStrike">
              <a:solidFill>
                <a:srgbClr val="000000"/>
              </a:solidFill>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406440" y="1806840"/>
            <a:ext cx="8296560" cy="1541520"/>
          </a:xfrm>
          <a:prstGeom prst="rect">
            <a:avLst/>
          </a:prstGeom>
        </p:spPr>
        <p:txBody>
          <a:bodyPr lIns="0" rIns="0" tIns="0" bIns="0" anchor="ctr">
            <a:spAutoFit/>
          </a:bodyPr>
          <a:p>
            <a:endParaRPr b="0" lang="en-GB" sz="1400" spc="-1" strike="noStrike">
              <a:solidFill>
                <a:srgbClr val="000000"/>
              </a:solidFill>
              <a:latin typeface="Arial"/>
            </a:endParaRPr>
          </a:p>
        </p:txBody>
      </p:sp>
      <p:sp>
        <p:nvSpPr>
          <p:cNvPr id="103" name="PlaceHolder 2"/>
          <p:cNvSpPr>
            <a:spLocks noGrp="1"/>
          </p:cNvSpPr>
          <p:nvPr>
            <p:ph type="body"/>
          </p:nvPr>
        </p:nvSpPr>
        <p:spPr>
          <a:xfrm>
            <a:off x="457200" y="1203480"/>
            <a:ext cx="4015800" cy="2982960"/>
          </a:xfrm>
          <a:prstGeom prst="rect">
            <a:avLst/>
          </a:prstGeom>
        </p:spPr>
        <p:txBody>
          <a:bodyPr lIns="0" rIns="0" tIns="0" bIns="0">
            <a:normAutofit/>
          </a:bodyPr>
          <a:p>
            <a:endParaRPr b="0" lang="en-GB" sz="1400" spc="-1" strike="noStrike">
              <a:solidFill>
                <a:srgbClr val="000000"/>
              </a:solidFill>
              <a:latin typeface="Arial"/>
            </a:endParaRPr>
          </a:p>
        </p:txBody>
      </p:sp>
      <p:sp>
        <p:nvSpPr>
          <p:cNvPr id="104" name="PlaceHolder 3"/>
          <p:cNvSpPr>
            <a:spLocks noGrp="1"/>
          </p:cNvSpPr>
          <p:nvPr>
            <p:ph type="body"/>
          </p:nvPr>
        </p:nvSpPr>
        <p:spPr>
          <a:xfrm>
            <a:off x="4674240" y="1203480"/>
            <a:ext cx="4015800" cy="1422720"/>
          </a:xfrm>
          <a:prstGeom prst="rect">
            <a:avLst/>
          </a:prstGeom>
        </p:spPr>
        <p:txBody>
          <a:bodyPr lIns="0" rIns="0" tIns="0" bIns="0">
            <a:normAutofit/>
          </a:bodyPr>
          <a:p>
            <a:endParaRPr b="0" lang="en-GB" sz="1400" spc="-1" strike="noStrike">
              <a:solidFill>
                <a:srgbClr val="000000"/>
              </a:solidFill>
              <a:latin typeface="Arial"/>
            </a:endParaRPr>
          </a:p>
        </p:txBody>
      </p:sp>
      <p:sp>
        <p:nvSpPr>
          <p:cNvPr id="105" name="PlaceHolder 4"/>
          <p:cNvSpPr>
            <a:spLocks noGrp="1"/>
          </p:cNvSpPr>
          <p:nvPr>
            <p:ph type="body"/>
          </p:nvPr>
        </p:nvSpPr>
        <p:spPr>
          <a:xfrm>
            <a:off x="4674240" y="2761920"/>
            <a:ext cx="4015800" cy="1422720"/>
          </a:xfrm>
          <a:prstGeom prst="rect">
            <a:avLst/>
          </a:prstGeom>
        </p:spPr>
        <p:txBody>
          <a:bodyPr lIns="0" rIns="0" tIns="0" bIns="0">
            <a:normAutofit/>
          </a:bodyPr>
          <a:p>
            <a:endParaRPr b="0" lang="en-GB" sz="1400" spc="-1" strike="noStrike">
              <a:solidFill>
                <a:srgbClr val="000000"/>
              </a:solidFill>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6" name="PlaceHolder 1"/>
          <p:cNvSpPr>
            <a:spLocks noGrp="1"/>
          </p:cNvSpPr>
          <p:nvPr>
            <p:ph type="title"/>
          </p:nvPr>
        </p:nvSpPr>
        <p:spPr>
          <a:xfrm>
            <a:off x="406440" y="1806840"/>
            <a:ext cx="8296560" cy="1541520"/>
          </a:xfrm>
          <a:prstGeom prst="rect">
            <a:avLst/>
          </a:prstGeom>
        </p:spPr>
        <p:txBody>
          <a:bodyPr lIns="0" rIns="0" tIns="0" bIns="0" anchor="ctr">
            <a:spAutoFit/>
          </a:bodyPr>
          <a:p>
            <a:endParaRPr b="0" lang="en-GB" sz="1400" spc="-1" strike="noStrike">
              <a:solidFill>
                <a:srgbClr val="000000"/>
              </a:solidFill>
              <a:latin typeface="Arial"/>
            </a:endParaRPr>
          </a:p>
        </p:txBody>
      </p:sp>
      <p:sp>
        <p:nvSpPr>
          <p:cNvPr id="107" name="PlaceHolder 2"/>
          <p:cNvSpPr>
            <a:spLocks noGrp="1"/>
          </p:cNvSpPr>
          <p:nvPr>
            <p:ph type="body"/>
          </p:nvPr>
        </p:nvSpPr>
        <p:spPr>
          <a:xfrm>
            <a:off x="457200" y="1203480"/>
            <a:ext cx="4015800" cy="1422720"/>
          </a:xfrm>
          <a:prstGeom prst="rect">
            <a:avLst/>
          </a:prstGeom>
        </p:spPr>
        <p:txBody>
          <a:bodyPr lIns="0" rIns="0" tIns="0" bIns="0">
            <a:normAutofit/>
          </a:bodyPr>
          <a:p>
            <a:endParaRPr b="0" lang="en-GB" sz="1400" spc="-1" strike="noStrike">
              <a:solidFill>
                <a:srgbClr val="000000"/>
              </a:solidFill>
              <a:latin typeface="Arial"/>
            </a:endParaRPr>
          </a:p>
        </p:txBody>
      </p:sp>
      <p:sp>
        <p:nvSpPr>
          <p:cNvPr id="108" name="PlaceHolder 3"/>
          <p:cNvSpPr>
            <a:spLocks noGrp="1"/>
          </p:cNvSpPr>
          <p:nvPr>
            <p:ph type="body"/>
          </p:nvPr>
        </p:nvSpPr>
        <p:spPr>
          <a:xfrm>
            <a:off x="4674240" y="1203480"/>
            <a:ext cx="4015800" cy="1422720"/>
          </a:xfrm>
          <a:prstGeom prst="rect">
            <a:avLst/>
          </a:prstGeom>
        </p:spPr>
        <p:txBody>
          <a:bodyPr lIns="0" rIns="0" tIns="0" bIns="0">
            <a:normAutofit/>
          </a:bodyPr>
          <a:p>
            <a:endParaRPr b="0" lang="en-GB" sz="1400" spc="-1" strike="noStrike">
              <a:solidFill>
                <a:srgbClr val="000000"/>
              </a:solidFill>
              <a:latin typeface="Arial"/>
            </a:endParaRPr>
          </a:p>
        </p:txBody>
      </p:sp>
      <p:sp>
        <p:nvSpPr>
          <p:cNvPr id="109" name="PlaceHolder 4"/>
          <p:cNvSpPr>
            <a:spLocks noGrp="1"/>
          </p:cNvSpPr>
          <p:nvPr>
            <p:ph type="body"/>
          </p:nvPr>
        </p:nvSpPr>
        <p:spPr>
          <a:xfrm>
            <a:off x="457200" y="2761920"/>
            <a:ext cx="8229240" cy="1422720"/>
          </a:xfrm>
          <a:prstGeom prst="rect">
            <a:avLst/>
          </a:prstGeom>
        </p:spPr>
        <p:txBody>
          <a:bodyPr lIns="0" rIns="0" tIns="0" bIns="0">
            <a:normAutofit/>
          </a:bodyPr>
          <a:p>
            <a:endParaRPr b="0" lang="en-GB" sz="1400" spc="-1" strike="noStrike">
              <a:solidFill>
                <a:srgbClr val="000000"/>
              </a:solidFill>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10" name="PlaceHolder 1"/>
          <p:cNvSpPr>
            <a:spLocks noGrp="1"/>
          </p:cNvSpPr>
          <p:nvPr>
            <p:ph type="title"/>
          </p:nvPr>
        </p:nvSpPr>
        <p:spPr>
          <a:xfrm>
            <a:off x="406440" y="1806840"/>
            <a:ext cx="8296560" cy="1541520"/>
          </a:xfrm>
          <a:prstGeom prst="rect">
            <a:avLst/>
          </a:prstGeom>
        </p:spPr>
        <p:txBody>
          <a:bodyPr lIns="0" rIns="0" tIns="0" bIns="0" anchor="ctr">
            <a:spAutoFit/>
          </a:bodyPr>
          <a:p>
            <a:endParaRPr b="0" lang="en-GB" sz="1400" spc="-1" strike="noStrike">
              <a:solidFill>
                <a:srgbClr val="000000"/>
              </a:solidFill>
              <a:latin typeface="Arial"/>
            </a:endParaRPr>
          </a:p>
        </p:txBody>
      </p:sp>
      <p:sp>
        <p:nvSpPr>
          <p:cNvPr id="111" name="PlaceHolder 2"/>
          <p:cNvSpPr>
            <a:spLocks noGrp="1"/>
          </p:cNvSpPr>
          <p:nvPr>
            <p:ph type="body"/>
          </p:nvPr>
        </p:nvSpPr>
        <p:spPr>
          <a:xfrm>
            <a:off x="457200" y="1203480"/>
            <a:ext cx="8229240" cy="1422720"/>
          </a:xfrm>
          <a:prstGeom prst="rect">
            <a:avLst/>
          </a:prstGeom>
        </p:spPr>
        <p:txBody>
          <a:bodyPr lIns="0" rIns="0" tIns="0" bIns="0">
            <a:normAutofit/>
          </a:bodyPr>
          <a:p>
            <a:endParaRPr b="0" lang="en-GB" sz="1400" spc="-1" strike="noStrike">
              <a:solidFill>
                <a:srgbClr val="000000"/>
              </a:solidFill>
              <a:latin typeface="Arial"/>
            </a:endParaRPr>
          </a:p>
        </p:txBody>
      </p:sp>
      <p:sp>
        <p:nvSpPr>
          <p:cNvPr id="112" name="PlaceHolder 3"/>
          <p:cNvSpPr>
            <a:spLocks noGrp="1"/>
          </p:cNvSpPr>
          <p:nvPr>
            <p:ph type="body"/>
          </p:nvPr>
        </p:nvSpPr>
        <p:spPr>
          <a:xfrm>
            <a:off x="457200" y="2761920"/>
            <a:ext cx="8229240" cy="1422720"/>
          </a:xfrm>
          <a:prstGeom prst="rect">
            <a:avLst/>
          </a:prstGeom>
        </p:spPr>
        <p:txBody>
          <a:bodyPr lIns="0" rIns="0" tIns="0" bIns="0">
            <a:normAutofit/>
          </a:bodyPr>
          <a:p>
            <a:endParaRPr b="0" lang="en-GB" sz="1400" spc="-1" strike="noStrike">
              <a:solidFill>
                <a:srgbClr val="000000"/>
              </a:solidFill>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3" name="PlaceHolder 1"/>
          <p:cNvSpPr>
            <a:spLocks noGrp="1"/>
          </p:cNvSpPr>
          <p:nvPr>
            <p:ph type="title"/>
          </p:nvPr>
        </p:nvSpPr>
        <p:spPr>
          <a:xfrm>
            <a:off x="406440" y="1806840"/>
            <a:ext cx="8296560" cy="1541520"/>
          </a:xfrm>
          <a:prstGeom prst="rect">
            <a:avLst/>
          </a:prstGeom>
        </p:spPr>
        <p:txBody>
          <a:bodyPr lIns="0" rIns="0" tIns="0" bIns="0" anchor="ctr">
            <a:spAutoFit/>
          </a:bodyPr>
          <a:p>
            <a:endParaRPr b="0" lang="en-GB" sz="1400" spc="-1" strike="noStrike">
              <a:solidFill>
                <a:srgbClr val="000000"/>
              </a:solidFill>
              <a:latin typeface="Arial"/>
            </a:endParaRPr>
          </a:p>
        </p:txBody>
      </p:sp>
      <p:sp>
        <p:nvSpPr>
          <p:cNvPr id="114" name="PlaceHolder 2"/>
          <p:cNvSpPr>
            <a:spLocks noGrp="1"/>
          </p:cNvSpPr>
          <p:nvPr>
            <p:ph type="body"/>
          </p:nvPr>
        </p:nvSpPr>
        <p:spPr>
          <a:xfrm>
            <a:off x="457200" y="1203480"/>
            <a:ext cx="4015800" cy="1422720"/>
          </a:xfrm>
          <a:prstGeom prst="rect">
            <a:avLst/>
          </a:prstGeom>
        </p:spPr>
        <p:txBody>
          <a:bodyPr lIns="0" rIns="0" tIns="0" bIns="0">
            <a:normAutofit/>
          </a:bodyPr>
          <a:p>
            <a:endParaRPr b="0" lang="en-GB" sz="1400" spc="-1" strike="noStrike">
              <a:solidFill>
                <a:srgbClr val="000000"/>
              </a:solidFill>
              <a:latin typeface="Arial"/>
            </a:endParaRPr>
          </a:p>
        </p:txBody>
      </p:sp>
      <p:sp>
        <p:nvSpPr>
          <p:cNvPr id="115" name="PlaceHolder 3"/>
          <p:cNvSpPr>
            <a:spLocks noGrp="1"/>
          </p:cNvSpPr>
          <p:nvPr>
            <p:ph type="body"/>
          </p:nvPr>
        </p:nvSpPr>
        <p:spPr>
          <a:xfrm>
            <a:off x="4674240" y="1203480"/>
            <a:ext cx="4015800" cy="1422720"/>
          </a:xfrm>
          <a:prstGeom prst="rect">
            <a:avLst/>
          </a:prstGeom>
        </p:spPr>
        <p:txBody>
          <a:bodyPr lIns="0" rIns="0" tIns="0" bIns="0">
            <a:normAutofit/>
          </a:bodyPr>
          <a:p>
            <a:endParaRPr b="0" lang="en-GB" sz="1400" spc="-1" strike="noStrike">
              <a:solidFill>
                <a:srgbClr val="000000"/>
              </a:solidFill>
              <a:latin typeface="Arial"/>
            </a:endParaRPr>
          </a:p>
        </p:txBody>
      </p:sp>
      <p:sp>
        <p:nvSpPr>
          <p:cNvPr id="116" name="PlaceHolder 4"/>
          <p:cNvSpPr>
            <a:spLocks noGrp="1"/>
          </p:cNvSpPr>
          <p:nvPr>
            <p:ph type="body"/>
          </p:nvPr>
        </p:nvSpPr>
        <p:spPr>
          <a:xfrm>
            <a:off x="457200" y="2761920"/>
            <a:ext cx="4015800" cy="1422720"/>
          </a:xfrm>
          <a:prstGeom prst="rect">
            <a:avLst/>
          </a:prstGeom>
        </p:spPr>
        <p:txBody>
          <a:bodyPr lIns="0" rIns="0" tIns="0" bIns="0">
            <a:normAutofit/>
          </a:bodyPr>
          <a:p>
            <a:endParaRPr b="0" lang="en-GB" sz="1400" spc="-1" strike="noStrike">
              <a:solidFill>
                <a:srgbClr val="000000"/>
              </a:solidFill>
              <a:latin typeface="Arial"/>
            </a:endParaRPr>
          </a:p>
        </p:txBody>
      </p:sp>
      <p:sp>
        <p:nvSpPr>
          <p:cNvPr id="117" name="PlaceHolder 5"/>
          <p:cNvSpPr>
            <a:spLocks noGrp="1"/>
          </p:cNvSpPr>
          <p:nvPr>
            <p:ph type="body"/>
          </p:nvPr>
        </p:nvSpPr>
        <p:spPr>
          <a:xfrm>
            <a:off x="4674240" y="2761920"/>
            <a:ext cx="4015800" cy="1422720"/>
          </a:xfrm>
          <a:prstGeom prst="rect">
            <a:avLst/>
          </a:prstGeom>
        </p:spPr>
        <p:txBody>
          <a:bodyPr lIns="0" rIns="0" tIns="0" bIns="0">
            <a:normAutofit/>
          </a:bodyPr>
          <a:p>
            <a:endParaRPr b="0" lang="en-GB" sz="1400" spc="-1" strike="noStrike">
              <a:solidFill>
                <a:srgbClr val="000000"/>
              </a:solidFill>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18" name="PlaceHolder 1"/>
          <p:cNvSpPr>
            <a:spLocks noGrp="1"/>
          </p:cNvSpPr>
          <p:nvPr>
            <p:ph type="title"/>
          </p:nvPr>
        </p:nvSpPr>
        <p:spPr>
          <a:xfrm>
            <a:off x="406440" y="1806840"/>
            <a:ext cx="8296560" cy="1541520"/>
          </a:xfrm>
          <a:prstGeom prst="rect">
            <a:avLst/>
          </a:prstGeom>
        </p:spPr>
        <p:txBody>
          <a:bodyPr lIns="0" rIns="0" tIns="0" bIns="0" anchor="ctr">
            <a:spAutoFit/>
          </a:bodyPr>
          <a:p>
            <a:endParaRPr b="0" lang="en-GB" sz="1400" spc="-1" strike="noStrike">
              <a:solidFill>
                <a:srgbClr val="000000"/>
              </a:solidFill>
              <a:latin typeface="Arial"/>
            </a:endParaRPr>
          </a:p>
        </p:txBody>
      </p:sp>
      <p:sp>
        <p:nvSpPr>
          <p:cNvPr id="119" name="PlaceHolder 2"/>
          <p:cNvSpPr>
            <a:spLocks noGrp="1"/>
          </p:cNvSpPr>
          <p:nvPr>
            <p:ph type="body"/>
          </p:nvPr>
        </p:nvSpPr>
        <p:spPr>
          <a:xfrm>
            <a:off x="457200" y="1203480"/>
            <a:ext cx="2649600" cy="1422720"/>
          </a:xfrm>
          <a:prstGeom prst="rect">
            <a:avLst/>
          </a:prstGeom>
        </p:spPr>
        <p:txBody>
          <a:bodyPr lIns="0" rIns="0" tIns="0" bIns="0">
            <a:normAutofit/>
          </a:bodyPr>
          <a:p>
            <a:endParaRPr b="0" lang="en-GB" sz="1400" spc="-1" strike="noStrike">
              <a:solidFill>
                <a:srgbClr val="000000"/>
              </a:solidFill>
              <a:latin typeface="Arial"/>
            </a:endParaRPr>
          </a:p>
        </p:txBody>
      </p:sp>
      <p:sp>
        <p:nvSpPr>
          <p:cNvPr id="120" name="PlaceHolder 3"/>
          <p:cNvSpPr>
            <a:spLocks noGrp="1"/>
          </p:cNvSpPr>
          <p:nvPr>
            <p:ph type="body"/>
          </p:nvPr>
        </p:nvSpPr>
        <p:spPr>
          <a:xfrm>
            <a:off x="3239640" y="1203480"/>
            <a:ext cx="2649600" cy="1422720"/>
          </a:xfrm>
          <a:prstGeom prst="rect">
            <a:avLst/>
          </a:prstGeom>
        </p:spPr>
        <p:txBody>
          <a:bodyPr lIns="0" rIns="0" tIns="0" bIns="0">
            <a:normAutofit/>
          </a:bodyPr>
          <a:p>
            <a:endParaRPr b="0" lang="en-GB" sz="1400" spc="-1" strike="noStrike">
              <a:solidFill>
                <a:srgbClr val="000000"/>
              </a:solidFill>
              <a:latin typeface="Arial"/>
            </a:endParaRPr>
          </a:p>
        </p:txBody>
      </p:sp>
      <p:sp>
        <p:nvSpPr>
          <p:cNvPr id="121" name="PlaceHolder 4"/>
          <p:cNvSpPr>
            <a:spLocks noGrp="1"/>
          </p:cNvSpPr>
          <p:nvPr>
            <p:ph type="body"/>
          </p:nvPr>
        </p:nvSpPr>
        <p:spPr>
          <a:xfrm>
            <a:off x="6022080" y="1203480"/>
            <a:ext cx="2649600" cy="1422720"/>
          </a:xfrm>
          <a:prstGeom prst="rect">
            <a:avLst/>
          </a:prstGeom>
        </p:spPr>
        <p:txBody>
          <a:bodyPr lIns="0" rIns="0" tIns="0" bIns="0">
            <a:normAutofit/>
          </a:bodyPr>
          <a:p>
            <a:endParaRPr b="0" lang="en-GB" sz="1400" spc="-1" strike="noStrike">
              <a:solidFill>
                <a:srgbClr val="000000"/>
              </a:solidFill>
              <a:latin typeface="Arial"/>
            </a:endParaRPr>
          </a:p>
        </p:txBody>
      </p:sp>
      <p:sp>
        <p:nvSpPr>
          <p:cNvPr id="122" name="PlaceHolder 5"/>
          <p:cNvSpPr>
            <a:spLocks noGrp="1"/>
          </p:cNvSpPr>
          <p:nvPr>
            <p:ph type="body"/>
          </p:nvPr>
        </p:nvSpPr>
        <p:spPr>
          <a:xfrm>
            <a:off x="457200" y="2761920"/>
            <a:ext cx="2649600" cy="1422720"/>
          </a:xfrm>
          <a:prstGeom prst="rect">
            <a:avLst/>
          </a:prstGeom>
        </p:spPr>
        <p:txBody>
          <a:bodyPr lIns="0" rIns="0" tIns="0" bIns="0">
            <a:normAutofit/>
          </a:bodyPr>
          <a:p>
            <a:endParaRPr b="0" lang="en-GB" sz="1400" spc="-1" strike="noStrike">
              <a:solidFill>
                <a:srgbClr val="000000"/>
              </a:solidFill>
              <a:latin typeface="Arial"/>
            </a:endParaRPr>
          </a:p>
        </p:txBody>
      </p:sp>
      <p:sp>
        <p:nvSpPr>
          <p:cNvPr id="123" name="PlaceHolder 6"/>
          <p:cNvSpPr>
            <a:spLocks noGrp="1"/>
          </p:cNvSpPr>
          <p:nvPr>
            <p:ph type="body"/>
          </p:nvPr>
        </p:nvSpPr>
        <p:spPr>
          <a:xfrm>
            <a:off x="3239640" y="2761920"/>
            <a:ext cx="2649600" cy="1422720"/>
          </a:xfrm>
          <a:prstGeom prst="rect">
            <a:avLst/>
          </a:prstGeom>
        </p:spPr>
        <p:txBody>
          <a:bodyPr lIns="0" rIns="0" tIns="0" bIns="0">
            <a:normAutofit/>
          </a:bodyPr>
          <a:p>
            <a:endParaRPr b="0" lang="en-GB" sz="1400" spc="-1" strike="noStrike">
              <a:solidFill>
                <a:srgbClr val="000000"/>
              </a:solidFill>
              <a:latin typeface="Arial"/>
            </a:endParaRPr>
          </a:p>
        </p:txBody>
      </p:sp>
      <p:sp>
        <p:nvSpPr>
          <p:cNvPr id="124" name="PlaceHolder 7"/>
          <p:cNvSpPr>
            <a:spLocks noGrp="1"/>
          </p:cNvSpPr>
          <p:nvPr>
            <p:ph type="body"/>
          </p:nvPr>
        </p:nvSpPr>
        <p:spPr>
          <a:xfrm>
            <a:off x="6022080" y="2761920"/>
            <a:ext cx="2649600" cy="1422720"/>
          </a:xfrm>
          <a:prstGeom prst="rect">
            <a:avLst/>
          </a:prstGeom>
        </p:spPr>
        <p:txBody>
          <a:bodyPr lIns="0" rIns="0" tIns="0" bIns="0">
            <a:normAutofit/>
          </a:bodyPr>
          <a:p>
            <a:endParaRPr b="0" lang="en-GB" sz="1400" spc="-1" strike="noStrike">
              <a:solidFill>
                <a:srgbClr val="000000"/>
              </a:solidFill>
              <a:latin typeface="Arial"/>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28" name="PlaceHolder 1"/>
          <p:cNvSpPr>
            <a:spLocks noGrp="1"/>
          </p:cNvSpPr>
          <p:nvPr>
            <p:ph type="title"/>
          </p:nvPr>
        </p:nvSpPr>
        <p:spPr>
          <a:xfrm>
            <a:off x="406440" y="1806840"/>
            <a:ext cx="8296560" cy="1541520"/>
          </a:xfrm>
          <a:prstGeom prst="rect">
            <a:avLst/>
          </a:prstGeom>
        </p:spPr>
        <p:txBody>
          <a:bodyPr lIns="0" rIns="0" tIns="0" bIns="0" anchor="ctr">
            <a:spAutoFit/>
          </a:bodyPr>
          <a:p>
            <a:endParaRPr b="0" lang="en-GB" sz="1400" spc="-1" strike="noStrike">
              <a:solidFill>
                <a:srgbClr val="000000"/>
              </a:solidFill>
              <a:latin typeface="Arial"/>
            </a:endParaRPr>
          </a:p>
        </p:txBody>
      </p:sp>
      <p:sp>
        <p:nvSpPr>
          <p:cNvPr id="129" name="PlaceHolder 2"/>
          <p:cNvSpPr>
            <a:spLocks noGrp="1"/>
          </p:cNvSpPr>
          <p:nvPr>
            <p:ph type="subTitle"/>
          </p:nvPr>
        </p:nvSpPr>
        <p:spPr>
          <a:xfrm>
            <a:off x="457200" y="1203480"/>
            <a:ext cx="8229240" cy="2982960"/>
          </a:xfrm>
          <a:prstGeom prst="rect">
            <a:avLst/>
          </a:prstGeom>
        </p:spPr>
        <p:txBody>
          <a:bodyPr lIns="0" rIns="0" tIns="0" bIns="0" anchor="ctr">
            <a:spAutoFit/>
          </a:bodyPr>
          <a:p>
            <a:pPr algn="ctr"/>
            <a:endParaRPr b="0" lang="en-GB" sz="3200" spc="-1" strike="noStrike">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30" name="PlaceHolder 1"/>
          <p:cNvSpPr>
            <a:spLocks noGrp="1"/>
          </p:cNvSpPr>
          <p:nvPr>
            <p:ph type="title"/>
          </p:nvPr>
        </p:nvSpPr>
        <p:spPr>
          <a:xfrm>
            <a:off x="406440" y="1806840"/>
            <a:ext cx="8296560" cy="1541520"/>
          </a:xfrm>
          <a:prstGeom prst="rect">
            <a:avLst/>
          </a:prstGeom>
        </p:spPr>
        <p:txBody>
          <a:bodyPr lIns="0" rIns="0" tIns="0" bIns="0" anchor="ctr">
            <a:spAutoFit/>
          </a:bodyPr>
          <a:p>
            <a:endParaRPr b="0" lang="en-GB" sz="1400" spc="-1" strike="noStrike">
              <a:solidFill>
                <a:srgbClr val="000000"/>
              </a:solidFill>
              <a:latin typeface="Arial"/>
            </a:endParaRPr>
          </a:p>
        </p:txBody>
      </p:sp>
      <p:sp>
        <p:nvSpPr>
          <p:cNvPr id="131" name="PlaceHolder 2"/>
          <p:cNvSpPr>
            <a:spLocks noGrp="1"/>
          </p:cNvSpPr>
          <p:nvPr>
            <p:ph type="body"/>
          </p:nvPr>
        </p:nvSpPr>
        <p:spPr>
          <a:xfrm>
            <a:off x="457200" y="1203480"/>
            <a:ext cx="8229240" cy="2982960"/>
          </a:xfrm>
          <a:prstGeom prst="rect">
            <a:avLst/>
          </a:prstGeom>
        </p:spPr>
        <p:txBody>
          <a:bodyPr lIns="0" rIns="0" tIns="0" bIns="0">
            <a:normAutofit/>
          </a:bodyPr>
          <a:p>
            <a:endParaRPr b="0" lang="en-GB" sz="1400" spc="-1" strike="noStrike">
              <a:solidFill>
                <a:srgbClr val="000000"/>
              </a:solidFill>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406440" y="1806840"/>
            <a:ext cx="8296560" cy="1541520"/>
          </a:xfrm>
          <a:prstGeom prst="rect">
            <a:avLst/>
          </a:prstGeom>
        </p:spPr>
        <p:txBody>
          <a:bodyPr lIns="0" rIns="0" tIns="0" bIns="0" anchor="ctr">
            <a:spAutoFit/>
          </a:bodyPr>
          <a:p>
            <a:endParaRPr b="0" lang="en-GB" sz="1400" spc="-1" strike="noStrike">
              <a:solidFill>
                <a:srgbClr val="000000"/>
              </a:solidFill>
              <a:latin typeface="Arial"/>
            </a:endParaRPr>
          </a:p>
        </p:txBody>
      </p:sp>
      <p:sp>
        <p:nvSpPr>
          <p:cNvPr id="11" name="PlaceHolder 2"/>
          <p:cNvSpPr>
            <a:spLocks noGrp="1"/>
          </p:cNvSpPr>
          <p:nvPr>
            <p:ph type="body"/>
          </p:nvPr>
        </p:nvSpPr>
        <p:spPr>
          <a:xfrm>
            <a:off x="457200" y="1203480"/>
            <a:ext cx="4015800" cy="2982960"/>
          </a:xfrm>
          <a:prstGeom prst="rect">
            <a:avLst/>
          </a:prstGeom>
        </p:spPr>
        <p:txBody>
          <a:bodyPr lIns="0" rIns="0" tIns="0" bIns="0">
            <a:normAutofit/>
          </a:bodyPr>
          <a:p>
            <a:endParaRPr b="0" lang="en-GB" sz="1400" spc="-1" strike="noStrike">
              <a:solidFill>
                <a:srgbClr val="000000"/>
              </a:solidFill>
              <a:latin typeface="Arial"/>
            </a:endParaRPr>
          </a:p>
        </p:txBody>
      </p:sp>
      <p:sp>
        <p:nvSpPr>
          <p:cNvPr id="12" name="PlaceHolder 3"/>
          <p:cNvSpPr>
            <a:spLocks noGrp="1"/>
          </p:cNvSpPr>
          <p:nvPr>
            <p:ph type="body"/>
          </p:nvPr>
        </p:nvSpPr>
        <p:spPr>
          <a:xfrm>
            <a:off x="4674240" y="1203480"/>
            <a:ext cx="4015800" cy="2982960"/>
          </a:xfrm>
          <a:prstGeom prst="rect">
            <a:avLst/>
          </a:prstGeom>
        </p:spPr>
        <p:txBody>
          <a:bodyPr lIns="0" rIns="0" tIns="0" bIns="0">
            <a:normAutofit/>
          </a:bodyPr>
          <a:p>
            <a:endParaRPr b="0" lang="en-GB" sz="1400" spc="-1" strike="noStrike">
              <a:solidFill>
                <a:srgbClr val="000000"/>
              </a:solidFill>
              <a:latin typeface="Arial"/>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32" name="PlaceHolder 1"/>
          <p:cNvSpPr>
            <a:spLocks noGrp="1"/>
          </p:cNvSpPr>
          <p:nvPr>
            <p:ph type="title"/>
          </p:nvPr>
        </p:nvSpPr>
        <p:spPr>
          <a:xfrm>
            <a:off x="406440" y="1806840"/>
            <a:ext cx="8296560" cy="1541520"/>
          </a:xfrm>
          <a:prstGeom prst="rect">
            <a:avLst/>
          </a:prstGeom>
        </p:spPr>
        <p:txBody>
          <a:bodyPr lIns="0" rIns="0" tIns="0" bIns="0" anchor="ctr">
            <a:spAutoFit/>
          </a:bodyPr>
          <a:p>
            <a:endParaRPr b="0" lang="en-GB" sz="1400" spc="-1" strike="noStrike">
              <a:solidFill>
                <a:srgbClr val="000000"/>
              </a:solidFill>
              <a:latin typeface="Arial"/>
            </a:endParaRPr>
          </a:p>
        </p:txBody>
      </p:sp>
      <p:sp>
        <p:nvSpPr>
          <p:cNvPr id="133" name="PlaceHolder 2"/>
          <p:cNvSpPr>
            <a:spLocks noGrp="1"/>
          </p:cNvSpPr>
          <p:nvPr>
            <p:ph type="body"/>
          </p:nvPr>
        </p:nvSpPr>
        <p:spPr>
          <a:xfrm>
            <a:off x="457200" y="1203480"/>
            <a:ext cx="4015800" cy="2982960"/>
          </a:xfrm>
          <a:prstGeom prst="rect">
            <a:avLst/>
          </a:prstGeom>
        </p:spPr>
        <p:txBody>
          <a:bodyPr lIns="0" rIns="0" tIns="0" bIns="0">
            <a:normAutofit/>
          </a:bodyPr>
          <a:p>
            <a:endParaRPr b="0" lang="en-GB" sz="1400" spc="-1" strike="noStrike">
              <a:solidFill>
                <a:srgbClr val="000000"/>
              </a:solidFill>
              <a:latin typeface="Arial"/>
            </a:endParaRPr>
          </a:p>
        </p:txBody>
      </p:sp>
      <p:sp>
        <p:nvSpPr>
          <p:cNvPr id="134" name="PlaceHolder 3"/>
          <p:cNvSpPr>
            <a:spLocks noGrp="1"/>
          </p:cNvSpPr>
          <p:nvPr>
            <p:ph type="body"/>
          </p:nvPr>
        </p:nvSpPr>
        <p:spPr>
          <a:xfrm>
            <a:off x="4674240" y="1203480"/>
            <a:ext cx="4015800" cy="2982960"/>
          </a:xfrm>
          <a:prstGeom prst="rect">
            <a:avLst/>
          </a:prstGeom>
        </p:spPr>
        <p:txBody>
          <a:bodyPr lIns="0" rIns="0" tIns="0" bIns="0">
            <a:normAutofit/>
          </a:bodyPr>
          <a:p>
            <a:endParaRPr b="0" lang="en-GB" sz="1400" spc="-1" strike="noStrike">
              <a:solidFill>
                <a:srgbClr val="000000"/>
              </a:solidFill>
              <a:latin typeface="Arial"/>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5" name="PlaceHolder 1"/>
          <p:cNvSpPr>
            <a:spLocks noGrp="1"/>
          </p:cNvSpPr>
          <p:nvPr>
            <p:ph type="title"/>
          </p:nvPr>
        </p:nvSpPr>
        <p:spPr>
          <a:xfrm>
            <a:off x="406440" y="1806840"/>
            <a:ext cx="8296560" cy="1541520"/>
          </a:xfrm>
          <a:prstGeom prst="rect">
            <a:avLst/>
          </a:prstGeom>
        </p:spPr>
        <p:txBody>
          <a:bodyPr lIns="0" rIns="0" tIns="0" bIns="0" anchor="ctr">
            <a:spAutoFit/>
          </a:bodyPr>
          <a:p>
            <a:endParaRPr b="0" lang="en-GB" sz="1400" spc="-1" strike="noStrike">
              <a:solidFill>
                <a:srgbClr val="000000"/>
              </a:solidFill>
              <a:latin typeface="Arial"/>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6" name="PlaceHolder 1"/>
          <p:cNvSpPr>
            <a:spLocks noGrp="1"/>
          </p:cNvSpPr>
          <p:nvPr>
            <p:ph type="subTitle"/>
          </p:nvPr>
        </p:nvSpPr>
        <p:spPr>
          <a:xfrm>
            <a:off x="406440" y="1806840"/>
            <a:ext cx="8296560" cy="7146720"/>
          </a:xfrm>
          <a:prstGeom prst="rect">
            <a:avLst/>
          </a:prstGeom>
        </p:spPr>
        <p:txBody>
          <a:bodyPr lIns="0" rIns="0" tIns="0" bIns="0" anchor="ctr">
            <a:spAutoFit/>
          </a:bodyPr>
          <a:p>
            <a:pPr algn="ctr"/>
            <a:endParaRPr b="0" lang="en-GB" sz="3200" spc="-1" strike="noStrike">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37" name="PlaceHolder 1"/>
          <p:cNvSpPr>
            <a:spLocks noGrp="1"/>
          </p:cNvSpPr>
          <p:nvPr>
            <p:ph type="title"/>
          </p:nvPr>
        </p:nvSpPr>
        <p:spPr>
          <a:xfrm>
            <a:off x="406440" y="1806840"/>
            <a:ext cx="8296560" cy="1541520"/>
          </a:xfrm>
          <a:prstGeom prst="rect">
            <a:avLst/>
          </a:prstGeom>
        </p:spPr>
        <p:txBody>
          <a:bodyPr lIns="0" rIns="0" tIns="0" bIns="0" anchor="ctr">
            <a:spAutoFit/>
          </a:bodyPr>
          <a:p>
            <a:endParaRPr b="0" lang="en-GB" sz="1400" spc="-1" strike="noStrike">
              <a:solidFill>
                <a:srgbClr val="000000"/>
              </a:solidFill>
              <a:latin typeface="Arial"/>
            </a:endParaRPr>
          </a:p>
        </p:txBody>
      </p:sp>
      <p:sp>
        <p:nvSpPr>
          <p:cNvPr id="138" name="PlaceHolder 2"/>
          <p:cNvSpPr>
            <a:spLocks noGrp="1"/>
          </p:cNvSpPr>
          <p:nvPr>
            <p:ph type="body"/>
          </p:nvPr>
        </p:nvSpPr>
        <p:spPr>
          <a:xfrm>
            <a:off x="457200" y="1203480"/>
            <a:ext cx="4015800" cy="1422720"/>
          </a:xfrm>
          <a:prstGeom prst="rect">
            <a:avLst/>
          </a:prstGeom>
        </p:spPr>
        <p:txBody>
          <a:bodyPr lIns="0" rIns="0" tIns="0" bIns="0">
            <a:normAutofit/>
          </a:bodyPr>
          <a:p>
            <a:endParaRPr b="0" lang="en-GB" sz="1400" spc="-1" strike="noStrike">
              <a:solidFill>
                <a:srgbClr val="000000"/>
              </a:solidFill>
              <a:latin typeface="Arial"/>
            </a:endParaRPr>
          </a:p>
        </p:txBody>
      </p:sp>
      <p:sp>
        <p:nvSpPr>
          <p:cNvPr id="139" name="PlaceHolder 3"/>
          <p:cNvSpPr>
            <a:spLocks noGrp="1"/>
          </p:cNvSpPr>
          <p:nvPr>
            <p:ph type="body"/>
          </p:nvPr>
        </p:nvSpPr>
        <p:spPr>
          <a:xfrm>
            <a:off x="4674240" y="1203480"/>
            <a:ext cx="4015800" cy="2982960"/>
          </a:xfrm>
          <a:prstGeom prst="rect">
            <a:avLst/>
          </a:prstGeom>
        </p:spPr>
        <p:txBody>
          <a:bodyPr lIns="0" rIns="0" tIns="0" bIns="0">
            <a:normAutofit/>
          </a:bodyPr>
          <a:p>
            <a:endParaRPr b="0" lang="en-GB" sz="1400" spc="-1" strike="noStrike">
              <a:solidFill>
                <a:srgbClr val="000000"/>
              </a:solidFill>
              <a:latin typeface="Arial"/>
            </a:endParaRPr>
          </a:p>
        </p:txBody>
      </p:sp>
      <p:sp>
        <p:nvSpPr>
          <p:cNvPr id="140" name="PlaceHolder 4"/>
          <p:cNvSpPr>
            <a:spLocks noGrp="1"/>
          </p:cNvSpPr>
          <p:nvPr>
            <p:ph type="body"/>
          </p:nvPr>
        </p:nvSpPr>
        <p:spPr>
          <a:xfrm>
            <a:off x="457200" y="2761920"/>
            <a:ext cx="4015800" cy="1422720"/>
          </a:xfrm>
          <a:prstGeom prst="rect">
            <a:avLst/>
          </a:prstGeom>
        </p:spPr>
        <p:txBody>
          <a:bodyPr lIns="0" rIns="0" tIns="0" bIns="0">
            <a:normAutofit/>
          </a:bodyPr>
          <a:p>
            <a:endParaRPr b="0" lang="en-GB" sz="1400" spc="-1" strike="noStrike">
              <a:solidFill>
                <a:srgbClr val="000000"/>
              </a:solidFill>
              <a:latin typeface="Arial"/>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41" name="PlaceHolder 1"/>
          <p:cNvSpPr>
            <a:spLocks noGrp="1"/>
          </p:cNvSpPr>
          <p:nvPr>
            <p:ph type="title"/>
          </p:nvPr>
        </p:nvSpPr>
        <p:spPr>
          <a:xfrm>
            <a:off x="406440" y="1806840"/>
            <a:ext cx="8296560" cy="1541520"/>
          </a:xfrm>
          <a:prstGeom prst="rect">
            <a:avLst/>
          </a:prstGeom>
        </p:spPr>
        <p:txBody>
          <a:bodyPr lIns="0" rIns="0" tIns="0" bIns="0" anchor="ctr">
            <a:spAutoFit/>
          </a:bodyPr>
          <a:p>
            <a:endParaRPr b="0" lang="en-GB" sz="1400" spc="-1" strike="noStrike">
              <a:solidFill>
                <a:srgbClr val="000000"/>
              </a:solidFill>
              <a:latin typeface="Arial"/>
            </a:endParaRPr>
          </a:p>
        </p:txBody>
      </p:sp>
      <p:sp>
        <p:nvSpPr>
          <p:cNvPr id="142" name="PlaceHolder 2"/>
          <p:cNvSpPr>
            <a:spLocks noGrp="1"/>
          </p:cNvSpPr>
          <p:nvPr>
            <p:ph type="body"/>
          </p:nvPr>
        </p:nvSpPr>
        <p:spPr>
          <a:xfrm>
            <a:off x="457200" y="1203480"/>
            <a:ext cx="4015800" cy="2982960"/>
          </a:xfrm>
          <a:prstGeom prst="rect">
            <a:avLst/>
          </a:prstGeom>
        </p:spPr>
        <p:txBody>
          <a:bodyPr lIns="0" rIns="0" tIns="0" bIns="0">
            <a:normAutofit/>
          </a:bodyPr>
          <a:p>
            <a:endParaRPr b="0" lang="en-GB" sz="1400" spc="-1" strike="noStrike">
              <a:solidFill>
                <a:srgbClr val="000000"/>
              </a:solidFill>
              <a:latin typeface="Arial"/>
            </a:endParaRPr>
          </a:p>
        </p:txBody>
      </p:sp>
      <p:sp>
        <p:nvSpPr>
          <p:cNvPr id="143" name="PlaceHolder 3"/>
          <p:cNvSpPr>
            <a:spLocks noGrp="1"/>
          </p:cNvSpPr>
          <p:nvPr>
            <p:ph type="body"/>
          </p:nvPr>
        </p:nvSpPr>
        <p:spPr>
          <a:xfrm>
            <a:off x="4674240" y="1203480"/>
            <a:ext cx="4015800" cy="1422720"/>
          </a:xfrm>
          <a:prstGeom prst="rect">
            <a:avLst/>
          </a:prstGeom>
        </p:spPr>
        <p:txBody>
          <a:bodyPr lIns="0" rIns="0" tIns="0" bIns="0">
            <a:normAutofit/>
          </a:bodyPr>
          <a:p>
            <a:endParaRPr b="0" lang="en-GB" sz="1400" spc="-1" strike="noStrike">
              <a:solidFill>
                <a:srgbClr val="000000"/>
              </a:solidFill>
              <a:latin typeface="Arial"/>
            </a:endParaRPr>
          </a:p>
        </p:txBody>
      </p:sp>
      <p:sp>
        <p:nvSpPr>
          <p:cNvPr id="144" name="PlaceHolder 4"/>
          <p:cNvSpPr>
            <a:spLocks noGrp="1"/>
          </p:cNvSpPr>
          <p:nvPr>
            <p:ph type="body"/>
          </p:nvPr>
        </p:nvSpPr>
        <p:spPr>
          <a:xfrm>
            <a:off x="4674240" y="2761920"/>
            <a:ext cx="4015800" cy="1422720"/>
          </a:xfrm>
          <a:prstGeom prst="rect">
            <a:avLst/>
          </a:prstGeom>
        </p:spPr>
        <p:txBody>
          <a:bodyPr lIns="0" rIns="0" tIns="0" bIns="0">
            <a:normAutofit/>
          </a:bodyPr>
          <a:p>
            <a:endParaRPr b="0" lang="en-GB" sz="1400" spc="-1" strike="noStrike">
              <a:solidFill>
                <a:srgbClr val="000000"/>
              </a:solidFill>
              <a:latin typeface="Arial"/>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45" name="PlaceHolder 1"/>
          <p:cNvSpPr>
            <a:spLocks noGrp="1"/>
          </p:cNvSpPr>
          <p:nvPr>
            <p:ph type="title"/>
          </p:nvPr>
        </p:nvSpPr>
        <p:spPr>
          <a:xfrm>
            <a:off x="406440" y="1806840"/>
            <a:ext cx="8296560" cy="1541520"/>
          </a:xfrm>
          <a:prstGeom prst="rect">
            <a:avLst/>
          </a:prstGeom>
        </p:spPr>
        <p:txBody>
          <a:bodyPr lIns="0" rIns="0" tIns="0" bIns="0" anchor="ctr">
            <a:spAutoFit/>
          </a:bodyPr>
          <a:p>
            <a:endParaRPr b="0" lang="en-GB" sz="1400" spc="-1" strike="noStrike">
              <a:solidFill>
                <a:srgbClr val="000000"/>
              </a:solidFill>
              <a:latin typeface="Arial"/>
            </a:endParaRPr>
          </a:p>
        </p:txBody>
      </p:sp>
      <p:sp>
        <p:nvSpPr>
          <p:cNvPr id="146" name="PlaceHolder 2"/>
          <p:cNvSpPr>
            <a:spLocks noGrp="1"/>
          </p:cNvSpPr>
          <p:nvPr>
            <p:ph type="body"/>
          </p:nvPr>
        </p:nvSpPr>
        <p:spPr>
          <a:xfrm>
            <a:off x="457200" y="1203480"/>
            <a:ext cx="4015800" cy="1422720"/>
          </a:xfrm>
          <a:prstGeom prst="rect">
            <a:avLst/>
          </a:prstGeom>
        </p:spPr>
        <p:txBody>
          <a:bodyPr lIns="0" rIns="0" tIns="0" bIns="0">
            <a:normAutofit/>
          </a:bodyPr>
          <a:p>
            <a:endParaRPr b="0" lang="en-GB" sz="1400" spc="-1" strike="noStrike">
              <a:solidFill>
                <a:srgbClr val="000000"/>
              </a:solidFill>
              <a:latin typeface="Arial"/>
            </a:endParaRPr>
          </a:p>
        </p:txBody>
      </p:sp>
      <p:sp>
        <p:nvSpPr>
          <p:cNvPr id="147" name="PlaceHolder 3"/>
          <p:cNvSpPr>
            <a:spLocks noGrp="1"/>
          </p:cNvSpPr>
          <p:nvPr>
            <p:ph type="body"/>
          </p:nvPr>
        </p:nvSpPr>
        <p:spPr>
          <a:xfrm>
            <a:off x="4674240" y="1203480"/>
            <a:ext cx="4015800" cy="1422720"/>
          </a:xfrm>
          <a:prstGeom prst="rect">
            <a:avLst/>
          </a:prstGeom>
        </p:spPr>
        <p:txBody>
          <a:bodyPr lIns="0" rIns="0" tIns="0" bIns="0">
            <a:normAutofit/>
          </a:bodyPr>
          <a:p>
            <a:endParaRPr b="0" lang="en-GB" sz="1400" spc="-1" strike="noStrike">
              <a:solidFill>
                <a:srgbClr val="000000"/>
              </a:solidFill>
              <a:latin typeface="Arial"/>
            </a:endParaRPr>
          </a:p>
        </p:txBody>
      </p:sp>
      <p:sp>
        <p:nvSpPr>
          <p:cNvPr id="148" name="PlaceHolder 4"/>
          <p:cNvSpPr>
            <a:spLocks noGrp="1"/>
          </p:cNvSpPr>
          <p:nvPr>
            <p:ph type="body"/>
          </p:nvPr>
        </p:nvSpPr>
        <p:spPr>
          <a:xfrm>
            <a:off x="457200" y="2761920"/>
            <a:ext cx="8229240" cy="1422720"/>
          </a:xfrm>
          <a:prstGeom prst="rect">
            <a:avLst/>
          </a:prstGeom>
        </p:spPr>
        <p:txBody>
          <a:bodyPr lIns="0" rIns="0" tIns="0" bIns="0">
            <a:normAutofit/>
          </a:bodyPr>
          <a:p>
            <a:endParaRPr b="0" lang="en-GB" sz="1400" spc="-1" strike="noStrike">
              <a:solidFill>
                <a:srgbClr val="000000"/>
              </a:solidFill>
              <a:latin typeface="Arial"/>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49" name="PlaceHolder 1"/>
          <p:cNvSpPr>
            <a:spLocks noGrp="1"/>
          </p:cNvSpPr>
          <p:nvPr>
            <p:ph type="title"/>
          </p:nvPr>
        </p:nvSpPr>
        <p:spPr>
          <a:xfrm>
            <a:off x="406440" y="1806840"/>
            <a:ext cx="8296560" cy="1541520"/>
          </a:xfrm>
          <a:prstGeom prst="rect">
            <a:avLst/>
          </a:prstGeom>
        </p:spPr>
        <p:txBody>
          <a:bodyPr lIns="0" rIns="0" tIns="0" bIns="0" anchor="ctr">
            <a:spAutoFit/>
          </a:bodyPr>
          <a:p>
            <a:endParaRPr b="0" lang="en-GB" sz="1400" spc="-1" strike="noStrike">
              <a:solidFill>
                <a:srgbClr val="000000"/>
              </a:solidFill>
              <a:latin typeface="Arial"/>
            </a:endParaRPr>
          </a:p>
        </p:txBody>
      </p:sp>
      <p:sp>
        <p:nvSpPr>
          <p:cNvPr id="150" name="PlaceHolder 2"/>
          <p:cNvSpPr>
            <a:spLocks noGrp="1"/>
          </p:cNvSpPr>
          <p:nvPr>
            <p:ph type="body"/>
          </p:nvPr>
        </p:nvSpPr>
        <p:spPr>
          <a:xfrm>
            <a:off x="457200" y="1203480"/>
            <a:ext cx="8229240" cy="1422720"/>
          </a:xfrm>
          <a:prstGeom prst="rect">
            <a:avLst/>
          </a:prstGeom>
        </p:spPr>
        <p:txBody>
          <a:bodyPr lIns="0" rIns="0" tIns="0" bIns="0">
            <a:normAutofit/>
          </a:bodyPr>
          <a:p>
            <a:endParaRPr b="0" lang="en-GB" sz="1400" spc="-1" strike="noStrike">
              <a:solidFill>
                <a:srgbClr val="000000"/>
              </a:solidFill>
              <a:latin typeface="Arial"/>
            </a:endParaRPr>
          </a:p>
        </p:txBody>
      </p:sp>
      <p:sp>
        <p:nvSpPr>
          <p:cNvPr id="151" name="PlaceHolder 3"/>
          <p:cNvSpPr>
            <a:spLocks noGrp="1"/>
          </p:cNvSpPr>
          <p:nvPr>
            <p:ph type="body"/>
          </p:nvPr>
        </p:nvSpPr>
        <p:spPr>
          <a:xfrm>
            <a:off x="457200" y="2761920"/>
            <a:ext cx="8229240" cy="1422720"/>
          </a:xfrm>
          <a:prstGeom prst="rect">
            <a:avLst/>
          </a:prstGeom>
        </p:spPr>
        <p:txBody>
          <a:bodyPr lIns="0" rIns="0" tIns="0" bIns="0">
            <a:normAutofit/>
          </a:bodyPr>
          <a:p>
            <a:endParaRPr b="0" lang="en-GB" sz="1400" spc="-1" strike="noStrike">
              <a:solidFill>
                <a:srgbClr val="000000"/>
              </a:solidFill>
              <a:latin typeface="Arial"/>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52" name="PlaceHolder 1"/>
          <p:cNvSpPr>
            <a:spLocks noGrp="1"/>
          </p:cNvSpPr>
          <p:nvPr>
            <p:ph type="title"/>
          </p:nvPr>
        </p:nvSpPr>
        <p:spPr>
          <a:xfrm>
            <a:off x="406440" y="1806840"/>
            <a:ext cx="8296560" cy="1541520"/>
          </a:xfrm>
          <a:prstGeom prst="rect">
            <a:avLst/>
          </a:prstGeom>
        </p:spPr>
        <p:txBody>
          <a:bodyPr lIns="0" rIns="0" tIns="0" bIns="0" anchor="ctr">
            <a:spAutoFit/>
          </a:bodyPr>
          <a:p>
            <a:endParaRPr b="0" lang="en-GB" sz="1400" spc="-1" strike="noStrike">
              <a:solidFill>
                <a:srgbClr val="000000"/>
              </a:solidFill>
              <a:latin typeface="Arial"/>
            </a:endParaRPr>
          </a:p>
        </p:txBody>
      </p:sp>
      <p:sp>
        <p:nvSpPr>
          <p:cNvPr id="153" name="PlaceHolder 2"/>
          <p:cNvSpPr>
            <a:spLocks noGrp="1"/>
          </p:cNvSpPr>
          <p:nvPr>
            <p:ph type="body"/>
          </p:nvPr>
        </p:nvSpPr>
        <p:spPr>
          <a:xfrm>
            <a:off x="457200" y="1203480"/>
            <a:ext cx="4015800" cy="1422720"/>
          </a:xfrm>
          <a:prstGeom prst="rect">
            <a:avLst/>
          </a:prstGeom>
        </p:spPr>
        <p:txBody>
          <a:bodyPr lIns="0" rIns="0" tIns="0" bIns="0">
            <a:normAutofit/>
          </a:bodyPr>
          <a:p>
            <a:endParaRPr b="0" lang="en-GB" sz="1400" spc="-1" strike="noStrike">
              <a:solidFill>
                <a:srgbClr val="000000"/>
              </a:solidFill>
              <a:latin typeface="Arial"/>
            </a:endParaRPr>
          </a:p>
        </p:txBody>
      </p:sp>
      <p:sp>
        <p:nvSpPr>
          <p:cNvPr id="154" name="PlaceHolder 3"/>
          <p:cNvSpPr>
            <a:spLocks noGrp="1"/>
          </p:cNvSpPr>
          <p:nvPr>
            <p:ph type="body"/>
          </p:nvPr>
        </p:nvSpPr>
        <p:spPr>
          <a:xfrm>
            <a:off x="4674240" y="1203480"/>
            <a:ext cx="4015800" cy="1422720"/>
          </a:xfrm>
          <a:prstGeom prst="rect">
            <a:avLst/>
          </a:prstGeom>
        </p:spPr>
        <p:txBody>
          <a:bodyPr lIns="0" rIns="0" tIns="0" bIns="0">
            <a:normAutofit/>
          </a:bodyPr>
          <a:p>
            <a:endParaRPr b="0" lang="en-GB" sz="1400" spc="-1" strike="noStrike">
              <a:solidFill>
                <a:srgbClr val="000000"/>
              </a:solidFill>
              <a:latin typeface="Arial"/>
            </a:endParaRPr>
          </a:p>
        </p:txBody>
      </p:sp>
      <p:sp>
        <p:nvSpPr>
          <p:cNvPr id="155" name="PlaceHolder 4"/>
          <p:cNvSpPr>
            <a:spLocks noGrp="1"/>
          </p:cNvSpPr>
          <p:nvPr>
            <p:ph type="body"/>
          </p:nvPr>
        </p:nvSpPr>
        <p:spPr>
          <a:xfrm>
            <a:off x="457200" y="2761920"/>
            <a:ext cx="4015800" cy="1422720"/>
          </a:xfrm>
          <a:prstGeom prst="rect">
            <a:avLst/>
          </a:prstGeom>
        </p:spPr>
        <p:txBody>
          <a:bodyPr lIns="0" rIns="0" tIns="0" bIns="0">
            <a:normAutofit/>
          </a:bodyPr>
          <a:p>
            <a:endParaRPr b="0" lang="en-GB" sz="1400" spc="-1" strike="noStrike">
              <a:solidFill>
                <a:srgbClr val="000000"/>
              </a:solidFill>
              <a:latin typeface="Arial"/>
            </a:endParaRPr>
          </a:p>
        </p:txBody>
      </p:sp>
      <p:sp>
        <p:nvSpPr>
          <p:cNvPr id="156" name="PlaceHolder 5"/>
          <p:cNvSpPr>
            <a:spLocks noGrp="1"/>
          </p:cNvSpPr>
          <p:nvPr>
            <p:ph type="body"/>
          </p:nvPr>
        </p:nvSpPr>
        <p:spPr>
          <a:xfrm>
            <a:off x="4674240" y="2761920"/>
            <a:ext cx="4015800" cy="1422720"/>
          </a:xfrm>
          <a:prstGeom prst="rect">
            <a:avLst/>
          </a:prstGeom>
        </p:spPr>
        <p:txBody>
          <a:bodyPr lIns="0" rIns="0" tIns="0" bIns="0">
            <a:normAutofit/>
          </a:bodyPr>
          <a:p>
            <a:endParaRPr b="0" lang="en-GB" sz="1400" spc="-1" strike="noStrike">
              <a:solidFill>
                <a:srgbClr val="000000"/>
              </a:solidFill>
              <a:latin typeface="Arial"/>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57" name="PlaceHolder 1"/>
          <p:cNvSpPr>
            <a:spLocks noGrp="1"/>
          </p:cNvSpPr>
          <p:nvPr>
            <p:ph type="title"/>
          </p:nvPr>
        </p:nvSpPr>
        <p:spPr>
          <a:xfrm>
            <a:off x="406440" y="1806840"/>
            <a:ext cx="8296560" cy="1541520"/>
          </a:xfrm>
          <a:prstGeom prst="rect">
            <a:avLst/>
          </a:prstGeom>
        </p:spPr>
        <p:txBody>
          <a:bodyPr lIns="0" rIns="0" tIns="0" bIns="0" anchor="ctr">
            <a:spAutoFit/>
          </a:bodyPr>
          <a:p>
            <a:endParaRPr b="0" lang="en-GB" sz="1400" spc="-1" strike="noStrike">
              <a:solidFill>
                <a:srgbClr val="000000"/>
              </a:solidFill>
              <a:latin typeface="Arial"/>
            </a:endParaRPr>
          </a:p>
        </p:txBody>
      </p:sp>
      <p:sp>
        <p:nvSpPr>
          <p:cNvPr id="158" name="PlaceHolder 2"/>
          <p:cNvSpPr>
            <a:spLocks noGrp="1"/>
          </p:cNvSpPr>
          <p:nvPr>
            <p:ph type="body"/>
          </p:nvPr>
        </p:nvSpPr>
        <p:spPr>
          <a:xfrm>
            <a:off x="457200" y="1203480"/>
            <a:ext cx="2649600" cy="1422720"/>
          </a:xfrm>
          <a:prstGeom prst="rect">
            <a:avLst/>
          </a:prstGeom>
        </p:spPr>
        <p:txBody>
          <a:bodyPr lIns="0" rIns="0" tIns="0" bIns="0">
            <a:normAutofit/>
          </a:bodyPr>
          <a:p>
            <a:endParaRPr b="0" lang="en-GB" sz="1400" spc="-1" strike="noStrike">
              <a:solidFill>
                <a:srgbClr val="000000"/>
              </a:solidFill>
              <a:latin typeface="Arial"/>
            </a:endParaRPr>
          </a:p>
        </p:txBody>
      </p:sp>
      <p:sp>
        <p:nvSpPr>
          <p:cNvPr id="159" name="PlaceHolder 3"/>
          <p:cNvSpPr>
            <a:spLocks noGrp="1"/>
          </p:cNvSpPr>
          <p:nvPr>
            <p:ph type="body"/>
          </p:nvPr>
        </p:nvSpPr>
        <p:spPr>
          <a:xfrm>
            <a:off x="3239640" y="1203480"/>
            <a:ext cx="2649600" cy="1422720"/>
          </a:xfrm>
          <a:prstGeom prst="rect">
            <a:avLst/>
          </a:prstGeom>
        </p:spPr>
        <p:txBody>
          <a:bodyPr lIns="0" rIns="0" tIns="0" bIns="0">
            <a:normAutofit/>
          </a:bodyPr>
          <a:p>
            <a:endParaRPr b="0" lang="en-GB" sz="1400" spc="-1" strike="noStrike">
              <a:solidFill>
                <a:srgbClr val="000000"/>
              </a:solidFill>
              <a:latin typeface="Arial"/>
            </a:endParaRPr>
          </a:p>
        </p:txBody>
      </p:sp>
      <p:sp>
        <p:nvSpPr>
          <p:cNvPr id="160" name="PlaceHolder 4"/>
          <p:cNvSpPr>
            <a:spLocks noGrp="1"/>
          </p:cNvSpPr>
          <p:nvPr>
            <p:ph type="body"/>
          </p:nvPr>
        </p:nvSpPr>
        <p:spPr>
          <a:xfrm>
            <a:off x="6022080" y="1203480"/>
            <a:ext cx="2649600" cy="1422720"/>
          </a:xfrm>
          <a:prstGeom prst="rect">
            <a:avLst/>
          </a:prstGeom>
        </p:spPr>
        <p:txBody>
          <a:bodyPr lIns="0" rIns="0" tIns="0" bIns="0">
            <a:normAutofit/>
          </a:bodyPr>
          <a:p>
            <a:endParaRPr b="0" lang="en-GB" sz="1400" spc="-1" strike="noStrike">
              <a:solidFill>
                <a:srgbClr val="000000"/>
              </a:solidFill>
              <a:latin typeface="Arial"/>
            </a:endParaRPr>
          </a:p>
        </p:txBody>
      </p:sp>
      <p:sp>
        <p:nvSpPr>
          <p:cNvPr id="161" name="PlaceHolder 5"/>
          <p:cNvSpPr>
            <a:spLocks noGrp="1"/>
          </p:cNvSpPr>
          <p:nvPr>
            <p:ph type="body"/>
          </p:nvPr>
        </p:nvSpPr>
        <p:spPr>
          <a:xfrm>
            <a:off x="457200" y="2761920"/>
            <a:ext cx="2649600" cy="1422720"/>
          </a:xfrm>
          <a:prstGeom prst="rect">
            <a:avLst/>
          </a:prstGeom>
        </p:spPr>
        <p:txBody>
          <a:bodyPr lIns="0" rIns="0" tIns="0" bIns="0">
            <a:normAutofit/>
          </a:bodyPr>
          <a:p>
            <a:endParaRPr b="0" lang="en-GB" sz="1400" spc="-1" strike="noStrike">
              <a:solidFill>
                <a:srgbClr val="000000"/>
              </a:solidFill>
              <a:latin typeface="Arial"/>
            </a:endParaRPr>
          </a:p>
        </p:txBody>
      </p:sp>
      <p:sp>
        <p:nvSpPr>
          <p:cNvPr id="162" name="PlaceHolder 6"/>
          <p:cNvSpPr>
            <a:spLocks noGrp="1"/>
          </p:cNvSpPr>
          <p:nvPr>
            <p:ph type="body"/>
          </p:nvPr>
        </p:nvSpPr>
        <p:spPr>
          <a:xfrm>
            <a:off x="3239640" y="2761920"/>
            <a:ext cx="2649600" cy="1422720"/>
          </a:xfrm>
          <a:prstGeom prst="rect">
            <a:avLst/>
          </a:prstGeom>
        </p:spPr>
        <p:txBody>
          <a:bodyPr lIns="0" rIns="0" tIns="0" bIns="0">
            <a:normAutofit/>
          </a:bodyPr>
          <a:p>
            <a:endParaRPr b="0" lang="en-GB" sz="1400" spc="-1" strike="noStrike">
              <a:solidFill>
                <a:srgbClr val="000000"/>
              </a:solidFill>
              <a:latin typeface="Arial"/>
            </a:endParaRPr>
          </a:p>
        </p:txBody>
      </p:sp>
      <p:sp>
        <p:nvSpPr>
          <p:cNvPr id="163" name="PlaceHolder 7"/>
          <p:cNvSpPr>
            <a:spLocks noGrp="1"/>
          </p:cNvSpPr>
          <p:nvPr>
            <p:ph type="body"/>
          </p:nvPr>
        </p:nvSpPr>
        <p:spPr>
          <a:xfrm>
            <a:off x="6022080" y="2761920"/>
            <a:ext cx="2649600" cy="1422720"/>
          </a:xfrm>
          <a:prstGeom prst="rect">
            <a:avLst/>
          </a:prstGeom>
        </p:spPr>
        <p:txBody>
          <a:bodyPr lIns="0" rIns="0" tIns="0" bIns="0">
            <a:normAutofit/>
          </a:bodyPr>
          <a:p>
            <a:endParaRPr b="0" lang="en-GB" sz="1400" spc="-1" strike="noStrike">
              <a:solidFill>
                <a:srgbClr val="000000"/>
              </a:solidFill>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 name="PlaceHolder 1"/>
          <p:cNvSpPr>
            <a:spLocks noGrp="1"/>
          </p:cNvSpPr>
          <p:nvPr>
            <p:ph type="title"/>
          </p:nvPr>
        </p:nvSpPr>
        <p:spPr>
          <a:xfrm>
            <a:off x="406440" y="1806840"/>
            <a:ext cx="8296560" cy="1541520"/>
          </a:xfrm>
          <a:prstGeom prst="rect">
            <a:avLst/>
          </a:prstGeom>
        </p:spPr>
        <p:txBody>
          <a:bodyPr lIns="0" rIns="0" tIns="0" bIns="0" anchor="ctr">
            <a:spAutoFit/>
          </a:bodyPr>
          <a:p>
            <a:endParaRPr b="0" lang="en-GB" sz="1400" spc="-1" strike="noStrike">
              <a:solidFill>
                <a:srgbClr val="000000"/>
              </a:solidFill>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4" name="PlaceHolder 1"/>
          <p:cNvSpPr>
            <a:spLocks noGrp="1"/>
          </p:cNvSpPr>
          <p:nvPr>
            <p:ph type="subTitle"/>
          </p:nvPr>
        </p:nvSpPr>
        <p:spPr>
          <a:xfrm>
            <a:off x="406440" y="1806840"/>
            <a:ext cx="8296560" cy="7146720"/>
          </a:xfrm>
          <a:prstGeom prst="rect">
            <a:avLst/>
          </a:prstGeom>
        </p:spPr>
        <p:txBody>
          <a:bodyPr lIns="0" rIns="0" tIns="0" bIns="0" anchor="ctr">
            <a:spAutoFit/>
          </a:bodyPr>
          <a:p>
            <a:pPr algn="ctr"/>
            <a:endParaRPr b="0" lang="en-GB"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406440" y="1806840"/>
            <a:ext cx="8296560" cy="1541520"/>
          </a:xfrm>
          <a:prstGeom prst="rect">
            <a:avLst/>
          </a:prstGeom>
        </p:spPr>
        <p:txBody>
          <a:bodyPr lIns="0" rIns="0" tIns="0" bIns="0" anchor="ctr">
            <a:spAutoFit/>
          </a:bodyPr>
          <a:p>
            <a:endParaRPr b="0" lang="en-GB" sz="1400" spc="-1" strike="noStrike">
              <a:solidFill>
                <a:srgbClr val="000000"/>
              </a:solidFill>
              <a:latin typeface="Arial"/>
            </a:endParaRPr>
          </a:p>
        </p:txBody>
      </p:sp>
      <p:sp>
        <p:nvSpPr>
          <p:cNvPr id="16" name="PlaceHolder 2"/>
          <p:cNvSpPr>
            <a:spLocks noGrp="1"/>
          </p:cNvSpPr>
          <p:nvPr>
            <p:ph type="body"/>
          </p:nvPr>
        </p:nvSpPr>
        <p:spPr>
          <a:xfrm>
            <a:off x="457200" y="1203480"/>
            <a:ext cx="4015800" cy="1422720"/>
          </a:xfrm>
          <a:prstGeom prst="rect">
            <a:avLst/>
          </a:prstGeom>
        </p:spPr>
        <p:txBody>
          <a:bodyPr lIns="0" rIns="0" tIns="0" bIns="0">
            <a:normAutofit/>
          </a:bodyPr>
          <a:p>
            <a:endParaRPr b="0" lang="en-GB" sz="1400" spc="-1" strike="noStrike">
              <a:solidFill>
                <a:srgbClr val="000000"/>
              </a:solidFill>
              <a:latin typeface="Arial"/>
            </a:endParaRPr>
          </a:p>
        </p:txBody>
      </p:sp>
      <p:sp>
        <p:nvSpPr>
          <p:cNvPr id="17" name="PlaceHolder 3"/>
          <p:cNvSpPr>
            <a:spLocks noGrp="1"/>
          </p:cNvSpPr>
          <p:nvPr>
            <p:ph type="body"/>
          </p:nvPr>
        </p:nvSpPr>
        <p:spPr>
          <a:xfrm>
            <a:off x="4674240" y="1203480"/>
            <a:ext cx="4015800" cy="2982960"/>
          </a:xfrm>
          <a:prstGeom prst="rect">
            <a:avLst/>
          </a:prstGeom>
        </p:spPr>
        <p:txBody>
          <a:bodyPr lIns="0" rIns="0" tIns="0" bIns="0">
            <a:normAutofit/>
          </a:bodyPr>
          <a:p>
            <a:endParaRPr b="0" lang="en-GB" sz="1400" spc="-1" strike="noStrike">
              <a:solidFill>
                <a:srgbClr val="000000"/>
              </a:solidFill>
              <a:latin typeface="Arial"/>
            </a:endParaRPr>
          </a:p>
        </p:txBody>
      </p:sp>
      <p:sp>
        <p:nvSpPr>
          <p:cNvPr id="18" name="PlaceHolder 4"/>
          <p:cNvSpPr>
            <a:spLocks noGrp="1"/>
          </p:cNvSpPr>
          <p:nvPr>
            <p:ph type="body"/>
          </p:nvPr>
        </p:nvSpPr>
        <p:spPr>
          <a:xfrm>
            <a:off x="457200" y="2761920"/>
            <a:ext cx="4015800" cy="1422720"/>
          </a:xfrm>
          <a:prstGeom prst="rect">
            <a:avLst/>
          </a:prstGeom>
        </p:spPr>
        <p:txBody>
          <a:bodyPr lIns="0" rIns="0" tIns="0" bIns="0">
            <a:normAutofit/>
          </a:bodyPr>
          <a:p>
            <a:endParaRPr b="0" lang="en-GB" sz="1400" spc="-1" strike="noStrike">
              <a:solidFill>
                <a:srgbClr val="000000"/>
              </a:solidFill>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406440" y="1806840"/>
            <a:ext cx="8296560" cy="1541520"/>
          </a:xfrm>
          <a:prstGeom prst="rect">
            <a:avLst/>
          </a:prstGeom>
        </p:spPr>
        <p:txBody>
          <a:bodyPr lIns="0" rIns="0" tIns="0" bIns="0" anchor="ctr">
            <a:spAutoFit/>
          </a:bodyPr>
          <a:p>
            <a:endParaRPr b="0" lang="en-GB" sz="1400" spc="-1" strike="noStrike">
              <a:solidFill>
                <a:srgbClr val="000000"/>
              </a:solidFill>
              <a:latin typeface="Arial"/>
            </a:endParaRPr>
          </a:p>
        </p:txBody>
      </p:sp>
      <p:sp>
        <p:nvSpPr>
          <p:cNvPr id="20" name="PlaceHolder 2"/>
          <p:cNvSpPr>
            <a:spLocks noGrp="1"/>
          </p:cNvSpPr>
          <p:nvPr>
            <p:ph type="body"/>
          </p:nvPr>
        </p:nvSpPr>
        <p:spPr>
          <a:xfrm>
            <a:off x="457200" y="1203480"/>
            <a:ext cx="4015800" cy="2982960"/>
          </a:xfrm>
          <a:prstGeom prst="rect">
            <a:avLst/>
          </a:prstGeom>
        </p:spPr>
        <p:txBody>
          <a:bodyPr lIns="0" rIns="0" tIns="0" bIns="0">
            <a:normAutofit/>
          </a:bodyPr>
          <a:p>
            <a:endParaRPr b="0" lang="en-GB" sz="1400" spc="-1" strike="noStrike">
              <a:solidFill>
                <a:srgbClr val="000000"/>
              </a:solidFill>
              <a:latin typeface="Arial"/>
            </a:endParaRPr>
          </a:p>
        </p:txBody>
      </p:sp>
      <p:sp>
        <p:nvSpPr>
          <p:cNvPr id="21" name="PlaceHolder 3"/>
          <p:cNvSpPr>
            <a:spLocks noGrp="1"/>
          </p:cNvSpPr>
          <p:nvPr>
            <p:ph type="body"/>
          </p:nvPr>
        </p:nvSpPr>
        <p:spPr>
          <a:xfrm>
            <a:off x="4674240" y="1203480"/>
            <a:ext cx="4015800" cy="1422720"/>
          </a:xfrm>
          <a:prstGeom prst="rect">
            <a:avLst/>
          </a:prstGeom>
        </p:spPr>
        <p:txBody>
          <a:bodyPr lIns="0" rIns="0" tIns="0" bIns="0">
            <a:normAutofit/>
          </a:bodyPr>
          <a:p>
            <a:endParaRPr b="0" lang="en-GB" sz="1400" spc="-1" strike="noStrike">
              <a:solidFill>
                <a:srgbClr val="000000"/>
              </a:solidFill>
              <a:latin typeface="Arial"/>
            </a:endParaRPr>
          </a:p>
        </p:txBody>
      </p:sp>
      <p:sp>
        <p:nvSpPr>
          <p:cNvPr id="22" name="PlaceHolder 4"/>
          <p:cNvSpPr>
            <a:spLocks noGrp="1"/>
          </p:cNvSpPr>
          <p:nvPr>
            <p:ph type="body"/>
          </p:nvPr>
        </p:nvSpPr>
        <p:spPr>
          <a:xfrm>
            <a:off x="4674240" y="2761920"/>
            <a:ext cx="4015800" cy="1422720"/>
          </a:xfrm>
          <a:prstGeom prst="rect">
            <a:avLst/>
          </a:prstGeom>
        </p:spPr>
        <p:txBody>
          <a:bodyPr lIns="0" rIns="0" tIns="0" bIns="0">
            <a:normAutofit/>
          </a:bodyPr>
          <a:p>
            <a:endParaRPr b="0" lang="en-GB" sz="1400" spc="-1" strike="noStrike">
              <a:solidFill>
                <a:srgbClr val="000000"/>
              </a:solidFill>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406440" y="1806840"/>
            <a:ext cx="8296560" cy="1541520"/>
          </a:xfrm>
          <a:prstGeom prst="rect">
            <a:avLst/>
          </a:prstGeom>
        </p:spPr>
        <p:txBody>
          <a:bodyPr lIns="0" rIns="0" tIns="0" bIns="0" anchor="ctr">
            <a:spAutoFit/>
          </a:bodyPr>
          <a:p>
            <a:endParaRPr b="0" lang="en-GB" sz="1400" spc="-1" strike="noStrike">
              <a:solidFill>
                <a:srgbClr val="000000"/>
              </a:solidFill>
              <a:latin typeface="Arial"/>
            </a:endParaRPr>
          </a:p>
        </p:txBody>
      </p:sp>
      <p:sp>
        <p:nvSpPr>
          <p:cNvPr id="24" name="PlaceHolder 2"/>
          <p:cNvSpPr>
            <a:spLocks noGrp="1"/>
          </p:cNvSpPr>
          <p:nvPr>
            <p:ph type="body"/>
          </p:nvPr>
        </p:nvSpPr>
        <p:spPr>
          <a:xfrm>
            <a:off x="457200" y="1203480"/>
            <a:ext cx="4015800" cy="1422720"/>
          </a:xfrm>
          <a:prstGeom prst="rect">
            <a:avLst/>
          </a:prstGeom>
        </p:spPr>
        <p:txBody>
          <a:bodyPr lIns="0" rIns="0" tIns="0" bIns="0">
            <a:normAutofit/>
          </a:bodyPr>
          <a:p>
            <a:endParaRPr b="0" lang="en-GB" sz="1400" spc="-1" strike="noStrike">
              <a:solidFill>
                <a:srgbClr val="000000"/>
              </a:solidFill>
              <a:latin typeface="Arial"/>
            </a:endParaRPr>
          </a:p>
        </p:txBody>
      </p:sp>
      <p:sp>
        <p:nvSpPr>
          <p:cNvPr id="25" name="PlaceHolder 3"/>
          <p:cNvSpPr>
            <a:spLocks noGrp="1"/>
          </p:cNvSpPr>
          <p:nvPr>
            <p:ph type="body"/>
          </p:nvPr>
        </p:nvSpPr>
        <p:spPr>
          <a:xfrm>
            <a:off x="4674240" y="1203480"/>
            <a:ext cx="4015800" cy="1422720"/>
          </a:xfrm>
          <a:prstGeom prst="rect">
            <a:avLst/>
          </a:prstGeom>
        </p:spPr>
        <p:txBody>
          <a:bodyPr lIns="0" rIns="0" tIns="0" bIns="0">
            <a:normAutofit/>
          </a:bodyPr>
          <a:p>
            <a:endParaRPr b="0" lang="en-GB" sz="1400" spc="-1" strike="noStrike">
              <a:solidFill>
                <a:srgbClr val="000000"/>
              </a:solidFill>
              <a:latin typeface="Arial"/>
            </a:endParaRPr>
          </a:p>
        </p:txBody>
      </p:sp>
      <p:sp>
        <p:nvSpPr>
          <p:cNvPr id="26" name="PlaceHolder 4"/>
          <p:cNvSpPr>
            <a:spLocks noGrp="1"/>
          </p:cNvSpPr>
          <p:nvPr>
            <p:ph type="body"/>
          </p:nvPr>
        </p:nvSpPr>
        <p:spPr>
          <a:xfrm>
            <a:off x="457200" y="2761920"/>
            <a:ext cx="8229240" cy="1422720"/>
          </a:xfrm>
          <a:prstGeom prst="rect">
            <a:avLst/>
          </a:prstGeom>
        </p:spPr>
        <p:txBody>
          <a:bodyPr lIns="0" rIns="0" tIns="0" bIns="0">
            <a:normAutofit/>
          </a:bodyPr>
          <a:p>
            <a:endParaRPr b="0" lang="en-GB" sz="1400" spc="-1" strike="noStrike">
              <a:solidFill>
                <a:srgbClr val="000000"/>
              </a:solidFill>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slideLayout" Target="../slideLayouts/slideLayout48.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46524"/>
        </a:solidFill>
      </p:bgPr>
    </p:bg>
    <p:spTree>
      <p:nvGrpSpPr>
        <p:cNvPr id="1" name=""/>
        <p:cNvGrpSpPr/>
        <p:nvPr/>
      </p:nvGrpSpPr>
      <p:grpSpPr>
        <a:xfrm>
          <a:off x="0" y="0"/>
          <a:ext cx="0" cy="0"/>
          <a:chOff x="0" y="0"/>
          <a:chExt cx="0" cy="0"/>
        </a:xfrm>
      </p:grpSpPr>
      <p:sp>
        <p:nvSpPr>
          <p:cNvPr id="0" name="CustomShape 1"/>
          <p:cNvSpPr/>
          <p:nvPr/>
        </p:nvSpPr>
        <p:spPr>
          <a:xfrm>
            <a:off x="2477880" y="415800"/>
            <a:ext cx="6243840" cy="360"/>
          </a:xfrm>
          <a:custGeom>
            <a:avLst/>
            <a:gdLst/>
            <a:ahLst/>
            <a:rect l="l" t="t" r="r" b="b"/>
            <a:pathLst>
              <a:path w="21600" h="21600">
                <a:moveTo>
                  <a:pt x="0" y="0"/>
                </a:moveTo>
                <a:lnTo>
                  <a:pt x="21600" y="21600"/>
                </a:lnTo>
              </a:path>
            </a:pathLst>
          </a:custGeom>
          <a:noFill/>
          <a:ln w="38160">
            <a:solidFill>
              <a:schemeClr val="lt1"/>
            </a:solidFill>
            <a:round/>
          </a:ln>
        </p:spPr>
        <p:style>
          <a:lnRef idx="0"/>
          <a:fillRef idx="0"/>
          <a:effectRef idx="0"/>
          <a:fontRef idx="minor"/>
        </p:style>
      </p:sp>
      <p:sp>
        <p:nvSpPr>
          <p:cNvPr id="1" name="CustomShape 2"/>
          <p:cNvSpPr/>
          <p:nvPr/>
        </p:nvSpPr>
        <p:spPr>
          <a:xfrm>
            <a:off x="2477880" y="4740120"/>
            <a:ext cx="6243840" cy="360"/>
          </a:xfrm>
          <a:custGeom>
            <a:avLst/>
            <a:gdLst/>
            <a:ahLst/>
            <a:rect l="l" t="t" r="r" b="b"/>
            <a:pathLst>
              <a:path w="21600" h="21600">
                <a:moveTo>
                  <a:pt x="0" y="0"/>
                </a:moveTo>
                <a:lnTo>
                  <a:pt x="21600" y="21600"/>
                </a:lnTo>
              </a:path>
            </a:pathLst>
          </a:custGeom>
          <a:noFill/>
          <a:ln w="19080">
            <a:solidFill>
              <a:schemeClr val="lt1"/>
            </a:solidFill>
            <a:round/>
          </a:ln>
        </p:spPr>
        <p:style>
          <a:lnRef idx="0"/>
          <a:fillRef idx="0"/>
          <a:effectRef idx="0"/>
          <a:fontRef idx="minor"/>
        </p:style>
      </p:sp>
      <p:sp>
        <p:nvSpPr>
          <p:cNvPr id="2" name="CustomShape 3"/>
          <p:cNvSpPr/>
          <p:nvPr/>
        </p:nvSpPr>
        <p:spPr>
          <a:xfrm>
            <a:off x="425160" y="415800"/>
            <a:ext cx="182880" cy="360"/>
          </a:xfrm>
          <a:custGeom>
            <a:avLst/>
            <a:gdLst/>
            <a:ahLst/>
            <a:rect l="l" t="t" r="r" b="b"/>
            <a:pathLst>
              <a:path w="21600" h="21600">
                <a:moveTo>
                  <a:pt x="0" y="0"/>
                </a:moveTo>
                <a:lnTo>
                  <a:pt x="21600" y="21600"/>
                </a:lnTo>
              </a:path>
            </a:pathLst>
          </a:custGeom>
          <a:noFill/>
          <a:ln w="19080">
            <a:solidFill>
              <a:schemeClr val="lt1"/>
            </a:solidFill>
            <a:round/>
          </a:ln>
        </p:spPr>
        <p:style>
          <a:lnRef idx="0"/>
          <a:fillRef idx="0"/>
          <a:effectRef idx="0"/>
          <a:fontRef idx="minor"/>
        </p:style>
      </p:sp>
      <p:sp>
        <p:nvSpPr>
          <p:cNvPr id="3" name="PlaceHolder 4"/>
          <p:cNvSpPr>
            <a:spLocks noGrp="1"/>
          </p:cNvSpPr>
          <p:nvPr>
            <p:ph type="title"/>
          </p:nvPr>
        </p:nvSpPr>
        <p:spPr>
          <a:xfrm>
            <a:off x="2371680" y="630360"/>
            <a:ext cx="6331320" cy="1541520"/>
          </a:xfrm>
          <a:prstGeom prst="rect">
            <a:avLst/>
          </a:prstGeom>
        </p:spPr>
        <p:txBody>
          <a:bodyPr tIns="91440" bIns="91440">
            <a:noAutofit/>
          </a:bodyPr>
          <a:p>
            <a:r>
              <a:rPr b="0" lang="en-GB" sz="4800" spc="-1" strike="noStrike">
                <a:solidFill>
                  <a:srgbClr val="000000"/>
                </a:solidFill>
                <a:latin typeface="Arial"/>
              </a:rPr>
              <a:t>Click to edit the title text format</a:t>
            </a:r>
            <a:endParaRPr b="0" lang="en-GB" sz="4800" spc="-1" strike="noStrike">
              <a:solidFill>
                <a:srgbClr val="000000"/>
              </a:solidFill>
              <a:latin typeface="Arial"/>
            </a:endParaRPr>
          </a:p>
        </p:txBody>
      </p:sp>
      <p:sp>
        <p:nvSpPr>
          <p:cNvPr id="4" name="PlaceHolder 5"/>
          <p:cNvSpPr>
            <a:spLocks noGrp="1"/>
          </p:cNvSpPr>
          <p:nvPr>
            <p:ph type="sldNum"/>
          </p:nvPr>
        </p:nvSpPr>
        <p:spPr>
          <a:xfrm>
            <a:off x="8498160" y="4688640"/>
            <a:ext cx="548280" cy="393120"/>
          </a:xfrm>
          <a:prstGeom prst="rect">
            <a:avLst/>
          </a:prstGeom>
        </p:spPr>
        <p:txBody>
          <a:bodyPr tIns="91440" bIns="91440" anchor="ctr">
            <a:noAutofit/>
          </a:bodyPr>
          <a:p>
            <a:pPr algn="r">
              <a:lnSpc>
                <a:spcPct val="100000"/>
              </a:lnSpc>
            </a:pPr>
            <a:fld id="{440E1CE9-158F-4E92-8A46-786D1F2FACB5}" type="slidenum">
              <a:rPr b="0" lang="en-GB" sz="1000" spc="-1" strike="noStrike">
                <a:solidFill>
                  <a:srgbClr val="ffffff"/>
                </a:solidFill>
                <a:latin typeface="Lato"/>
                <a:ea typeface="Lato"/>
              </a:rPr>
              <a:t>&lt;number&gt;</a:t>
            </a:fld>
            <a:endParaRPr b="0" lang="en-GB" sz="1000" spc="-1" strike="noStrike">
              <a:latin typeface="Times New Roman"/>
            </a:endParaRPr>
          </a:p>
        </p:txBody>
      </p:sp>
      <p:sp>
        <p:nvSpPr>
          <p:cNvPr id="5" name="PlaceHolder 6"/>
          <p:cNvSpPr>
            <a:spLocks noGrp="1"/>
          </p:cNvSpPr>
          <p:nvPr>
            <p:ph type="body"/>
          </p:nvPr>
        </p:nvSpPr>
        <p:spPr>
          <a:xfrm>
            <a:off x="457200" y="1203480"/>
            <a:ext cx="8229240" cy="298296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GB" sz="1400" spc="-1" strike="noStrike">
                <a:solidFill>
                  <a:srgbClr val="000000"/>
                </a:solidFill>
                <a:latin typeface="Arial"/>
              </a:rPr>
              <a:t>Click to edit the outline text format</a:t>
            </a:r>
            <a:endParaRPr b="0" lang="en-GB" sz="14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GB" sz="1400" spc="-1" strike="noStrike">
                <a:solidFill>
                  <a:srgbClr val="000000"/>
                </a:solidFill>
                <a:latin typeface="Arial"/>
              </a:rPr>
              <a:t>Second Outline Level</a:t>
            </a:r>
            <a:endParaRPr b="0" lang="en-GB" sz="14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GB" sz="1400" spc="-1" strike="noStrike">
                <a:solidFill>
                  <a:srgbClr val="000000"/>
                </a:solidFill>
                <a:latin typeface="Arial"/>
              </a:rPr>
              <a:t>Third Outline Level</a:t>
            </a:r>
            <a:endParaRPr b="0" lang="en-GB" sz="1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GB" sz="1400" spc="-1" strike="noStrike">
                <a:solidFill>
                  <a:srgbClr val="000000"/>
                </a:solidFill>
                <a:latin typeface="Arial"/>
              </a:rPr>
              <a:t>Fourth Outline Level</a:t>
            </a:r>
            <a:endParaRPr b="0" lang="en-GB" sz="14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GB" sz="2000" spc="-1" strike="noStrike">
                <a:solidFill>
                  <a:srgbClr val="000000"/>
                </a:solidFill>
                <a:latin typeface="Arial"/>
              </a:rPr>
              <a:t>Fifth Outline Level</a:t>
            </a:r>
            <a:endParaRPr b="0" lang="en-GB"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GB" sz="2000" spc="-1" strike="noStrike">
                <a:solidFill>
                  <a:srgbClr val="000000"/>
                </a:solidFill>
                <a:latin typeface="Arial"/>
              </a:rPr>
              <a:t>Sixth Outline Level</a:t>
            </a:r>
            <a:endParaRPr b="0" lang="en-GB"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GB" sz="2000" spc="-1" strike="noStrike">
                <a:solidFill>
                  <a:srgbClr val="000000"/>
                </a:solidFill>
                <a:latin typeface="Arial"/>
              </a:rPr>
              <a:t>Seventh Outline Level</a:t>
            </a:r>
            <a:endParaRPr b="0" lang="en-GB"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2" name="CustomShape 1"/>
          <p:cNvSpPr/>
          <p:nvPr/>
        </p:nvSpPr>
        <p:spPr>
          <a:xfrm>
            <a:off x="2477880" y="415800"/>
            <a:ext cx="6243840" cy="360"/>
          </a:xfrm>
          <a:custGeom>
            <a:avLst/>
            <a:gdLst/>
            <a:ahLst/>
            <a:rect l="l" t="t" r="r" b="b"/>
            <a:pathLst>
              <a:path w="21600" h="21600">
                <a:moveTo>
                  <a:pt x="0" y="0"/>
                </a:moveTo>
                <a:lnTo>
                  <a:pt x="21600" y="21600"/>
                </a:lnTo>
              </a:path>
            </a:pathLst>
          </a:custGeom>
          <a:noFill/>
          <a:ln w="38160">
            <a:solidFill>
              <a:schemeClr val="dk2"/>
            </a:solidFill>
            <a:round/>
          </a:ln>
        </p:spPr>
        <p:style>
          <a:lnRef idx="0"/>
          <a:fillRef idx="0"/>
          <a:effectRef idx="0"/>
          <a:fontRef idx="minor"/>
        </p:style>
      </p:sp>
      <p:sp>
        <p:nvSpPr>
          <p:cNvPr id="43" name="CustomShape 2"/>
          <p:cNvSpPr/>
          <p:nvPr/>
        </p:nvSpPr>
        <p:spPr>
          <a:xfrm>
            <a:off x="2477880" y="4740120"/>
            <a:ext cx="6243840" cy="360"/>
          </a:xfrm>
          <a:custGeom>
            <a:avLst/>
            <a:gdLst/>
            <a:ahLst/>
            <a:rect l="l" t="t" r="r" b="b"/>
            <a:pathLst>
              <a:path w="21600" h="21600">
                <a:moveTo>
                  <a:pt x="0" y="0"/>
                </a:moveTo>
                <a:lnTo>
                  <a:pt x="21600" y="21600"/>
                </a:lnTo>
              </a:path>
            </a:pathLst>
          </a:custGeom>
          <a:noFill/>
          <a:ln w="19080">
            <a:solidFill>
              <a:schemeClr val="dk2"/>
            </a:solidFill>
            <a:round/>
          </a:ln>
        </p:spPr>
        <p:style>
          <a:lnRef idx="0"/>
          <a:fillRef idx="0"/>
          <a:effectRef idx="0"/>
          <a:fontRef idx="minor"/>
        </p:style>
      </p:sp>
      <p:sp>
        <p:nvSpPr>
          <p:cNvPr id="44" name="CustomShape 3"/>
          <p:cNvSpPr/>
          <p:nvPr/>
        </p:nvSpPr>
        <p:spPr>
          <a:xfrm>
            <a:off x="425160" y="415800"/>
            <a:ext cx="182880" cy="360"/>
          </a:xfrm>
          <a:custGeom>
            <a:avLst/>
            <a:gdLst/>
            <a:ahLst/>
            <a:rect l="l" t="t" r="r" b="b"/>
            <a:pathLst>
              <a:path w="21600" h="21600">
                <a:moveTo>
                  <a:pt x="0" y="0"/>
                </a:moveTo>
                <a:lnTo>
                  <a:pt x="21600" y="21600"/>
                </a:lnTo>
              </a:path>
            </a:pathLst>
          </a:custGeom>
          <a:noFill/>
          <a:ln w="19080">
            <a:solidFill>
              <a:schemeClr val="dk2"/>
            </a:solidFill>
            <a:round/>
          </a:ln>
        </p:spPr>
        <p:style>
          <a:lnRef idx="0"/>
          <a:fillRef idx="0"/>
          <a:effectRef idx="0"/>
          <a:fontRef idx="minor"/>
        </p:style>
      </p:sp>
      <p:sp>
        <p:nvSpPr>
          <p:cNvPr id="45" name="PlaceHolder 4"/>
          <p:cNvSpPr>
            <a:spLocks noGrp="1"/>
          </p:cNvSpPr>
          <p:nvPr>
            <p:ph type="title"/>
          </p:nvPr>
        </p:nvSpPr>
        <p:spPr>
          <a:xfrm>
            <a:off x="2400120" y="576000"/>
            <a:ext cx="6321240" cy="635040"/>
          </a:xfrm>
          <a:prstGeom prst="rect">
            <a:avLst/>
          </a:prstGeom>
        </p:spPr>
        <p:txBody>
          <a:bodyPr tIns="91440" bIns="91440">
            <a:noAutofit/>
          </a:bodyPr>
          <a:p>
            <a:r>
              <a:rPr b="0" lang="en-GB" sz="3000" spc="-1" strike="noStrike">
                <a:solidFill>
                  <a:srgbClr val="000000"/>
                </a:solidFill>
                <a:latin typeface="Arial"/>
              </a:rPr>
              <a:t>Click to edit the title text format</a:t>
            </a:r>
            <a:endParaRPr b="0" lang="en-GB" sz="3000" spc="-1" strike="noStrike">
              <a:solidFill>
                <a:srgbClr val="000000"/>
              </a:solidFill>
              <a:latin typeface="Arial"/>
            </a:endParaRPr>
          </a:p>
        </p:txBody>
      </p:sp>
      <p:sp>
        <p:nvSpPr>
          <p:cNvPr id="46" name="PlaceHolder 5"/>
          <p:cNvSpPr>
            <a:spLocks noGrp="1"/>
          </p:cNvSpPr>
          <p:nvPr>
            <p:ph type="body"/>
          </p:nvPr>
        </p:nvSpPr>
        <p:spPr>
          <a:xfrm>
            <a:off x="2410200" y="1595880"/>
            <a:ext cx="6321240" cy="3002040"/>
          </a:xfrm>
          <a:prstGeom prst="rect">
            <a:avLst/>
          </a:prstGeom>
        </p:spPr>
        <p:txBody>
          <a:bodyPr tIns="91440" bIns="91440">
            <a:noAutofit/>
          </a:bodyPr>
          <a:p>
            <a:pPr marL="432000" indent="-324000">
              <a:spcBef>
                <a:spcPts val="1417"/>
              </a:spcBef>
              <a:buClr>
                <a:srgbClr val="000000"/>
              </a:buClr>
              <a:buSzPct val="45000"/>
              <a:buFont typeface="Wingdings" charset="2"/>
              <a:buChar char=""/>
            </a:pPr>
            <a:r>
              <a:rPr b="0" lang="en-GB" sz="1800" spc="-1" strike="noStrike">
                <a:solidFill>
                  <a:srgbClr val="000000"/>
                </a:solidFill>
                <a:latin typeface="Arial"/>
              </a:rPr>
              <a:t>Click to edit the outline text format</a:t>
            </a:r>
            <a:endParaRPr b="0" lang="en-GB"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GB" sz="1800" spc="-1" strike="noStrike">
                <a:solidFill>
                  <a:srgbClr val="000000"/>
                </a:solidFill>
                <a:latin typeface="Arial"/>
              </a:rPr>
              <a:t>Second Outline Level</a:t>
            </a:r>
            <a:endParaRPr b="0" lang="en-GB"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GB" sz="1800" spc="-1" strike="noStrike">
                <a:solidFill>
                  <a:srgbClr val="000000"/>
                </a:solidFill>
                <a:latin typeface="Arial"/>
              </a:rPr>
              <a:t>Third Outline Level</a:t>
            </a:r>
            <a:endParaRPr b="0" lang="en-GB"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GB" sz="1800" spc="-1" strike="noStrike">
                <a:solidFill>
                  <a:srgbClr val="000000"/>
                </a:solidFill>
                <a:latin typeface="Arial"/>
              </a:rPr>
              <a:t>Fourth Outline Level</a:t>
            </a:r>
            <a:endParaRPr b="0" lang="en-GB"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GB" sz="1800" spc="-1" strike="noStrike">
                <a:solidFill>
                  <a:srgbClr val="000000"/>
                </a:solidFill>
                <a:latin typeface="Arial"/>
              </a:rPr>
              <a:t>Fifth Outline Level</a:t>
            </a:r>
            <a:endParaRPr b="0" lang="en-GB"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GB" sz="1800" spc="-1" strike="noStrike">
                <a:solidFill>
                  <a:srgbClr val="000000"/>
                </a:solidFill>
                <a:latin typeface="Arial"/>
              </a:rPr>
              <a:t>Sixth Outline Level</a:t>
            </a:r>
            <a:endParaRPr b="0" lang="en-GB"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GB" sz="1800" spc="-1" strike="noStrike">
                <a:solidFill>
                  <a:srgbClr val="000000"/>
                </a:solidFill>
                <a:latin typeface="Arial"/>
              </a:rPr>
              <a:t>Seventh Outline Level</a:t>
            </a:r>
            <a:endParaRPr b="0" lang="en-GB" sz="1800" spc="-1" strike="noStrike">
              <a:solidFill>
                <a:srgbClr val="000000"/>
              </a:solidFill>
              <a:latin typeface="Arial"/>
            </a:endParaRPr>
          </a:p>
        </p:txBody>
      </p:sp>
      <p:sp>
        <p:nvSpPr>
          <p:cNvPr id="47" name="PlaceHolder 6"/>
          <p:cNvSpPr>
            <a:spLocks noGrp="1"/>
          </p:cNvSpPr>
          <p:nvPr>
            <p:ph type="sldNum"/>
          </p:nvPr>
        </p:nvSpPr>
        <p:spPr>
          <a:xfrm>
            <a:off x="8498160" y="4688640"/>
            <a:ext cx="548280" cy="393120"/>
          </a:xfrm>
          <a:prstGeom prst="rect">
            <a:avLst/>
          </a:prstGeom>
        </p:spPr>
        <p:txBody>
          <a:bodyPr tIns="91440" bIns="91440" anchor="ctr">
            <a:noAutofit/>
          </a:bodyPr>
          <a:p>
            <a:pPr algn="r">
              <a:lnSpc>
                <a:spcPct val="100000"/>
              </a:lnSpc>
            </a:pPr>
            <a:fld id="{7CFE37DF-B7AA-4FCE-BCEA-AB26D0DEA979}" type="slidenum">
              <a:rPr b="0" lang="en-GB" sz="1000" spc="-1" strike="noStrike">
                <a:solidFill>
                  <a:srgbClr val="000000"/>
                </a:solidFill>
                <a:latin typeface="Lato"/>
                <a:ea typeface="Lato"/>
              </a:rPr>
              <a:t>&lt;number&gt;</a:t>
            </a:fld>
            <a:endParaRPr b="0" lang="en-GB" sz="10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46524"/>
        </a:solidFill>
      </p:bgPr>
    </p:bg>
    <p:spTree>
      <p:nvGrpSpPr>
        <p:cNvPr id="1" name=""/>
        <p:cNvGrpSpPr/>
        <p:nvPr/>
      </p:nvGrpSpPr>
      <p:grpSpPr>
        <a:xfrm>
          <a:off x="0" y="0"/>
          <a:ext cx="0" cy="0"/>
          <a:chOff x="0" y="0"/>
          <a:chExt cx="0" cy="0"/>
        </a:xfrm>
      </p:grpSpPr>
      <p:sp>
        <p:nvSpPr>
          <p:cNvPr id="84" name="CustomShape 1"/>
          <p:cNvSpPr/>
          <p:nvPr/>
        </p:nvSpPr>
        <p:spPr>
          <a:xfrm>
            <a:off x="425160" y="415800"/>
            <a:ext cx="8296560" cy="360"/>
          </a:xfrm>
          <a:custGeom>
            <a:avLst/>
            <a:gdLst/>
            <a:ahLst/>
            <a:rect l="l" t="t" r="r" b="b"/>
            <a:pathLst>
              <a:path w="21600" h="21600">
                <a:moveTo>
                  <a:pt x="0" y="0"/>
                </a:moveTo>
                <a:lnTo>
                  <a:pt x="21600" y="21600"/>
                </a:lnTo>
              </a:path>
            </a:pathLst>
          </a:custGeom>
          <a:noFill/>
          <a:ln w="38160">
            <a:solidFill>
              <a:schemeClr val="lt1"/>
            </a:solidFill>
            <a:round/>
          </a:ln>
        </p:spPr>
        <p:style>
          <a:lnRef idx="0"/>
          <a:fillRef idx="0"/>
          <a:effectRef idx="0"/>
          <a:fontRef idx="minor"/>
        </p:style>
      </p:sp>
      <p:sp>
        <p:nvSpPr>
          <p:cNvPr id="85" name="CustomShape 2"/>
          <p:cNvSpPr/>
          <p:nvPr/>
        </p:nvSpPr>
        <p:spPr>
          <a:xfrm>
            <a:off x="425160" y="4740120"/>
            <a:ext cx="8296560" cy="360"/>
          </a:xfrm>
          <a:custGeom>
            <a:avLst/>
            <a:gdLst/>
            <a:ahLst/>
            <a:rect l="l" t="t" r="r" b="b"/>
            <a:pathLst>
              <a:path w="21600" h="21600">
                <a:moveTo>
                  <a:pt x="0" y="0"/>
                </a:moveTo>
                <a:lnTo>
                  <a:pt x="21600" y="21600"/>
                </a:lnTo>
              </a:path>
            </a:pathLst>
          </a:custGeom>
          <a:noFill/>
          <a:ln w="19080">
            <a:solidFill>
              <a:schemeClr val="lt1"/>
            </a:solidFill>
            <a:round/>
          </a:ln>
        </p:spPr>
        <p:style>
          <a:lnRef idx="0"/>
          <a:fillRef idx="0"/>
          <a:effectRef idx="0"/>
          <a:fontRef idx="minor"/>
        </p:style>
      </p:sp>
      <p:sp>
        <p:nvSpPr>
          <p:cNvPr id="86" name="PlaceHolder 3"/>
          <p:cNvSpPr>
            <a:spLocks noGrp="1"/>
          </p:cNvSpPr>
          <p:nvPr>
            <p:ph type="title"/>
          </p:nvPr>
        </p:nvSpPr>
        <p:spPr>
          <a:xfrm>
            <a:off x="406440" y="1806840"/>
            <a:ext cx="8296560" cy="1541520"/>
          </a:xfrm>
          <a:prstGeom prst="rect">
            <a:avLst/>
          </a:prstGeom>
        </p:spPr>
        <p:txBody>
          <a:bodyPr tIns="91440" bIns="91440" anchor="ctr">
            <a:noAutofit/>
          </a:bodyPr>
          <a:p>
            <a:r>
              <a:rPr b="0" lang="en-GB" sz="4800" spc="-1" strike="noStrike">
                <a:solidFill>
                  <a:srgbClr val="000000"/>
                </a:solidFill>
                <a:latin typeface="Arial"/>
              </a:rPr>
              <a:t>Click to edit the title text format</a:t>
            </a:r>
            <a:endParaRPr b="0" lang="en-GB" sz="4800" spc="-1" strike="noStrike">
              <a:solidFill>
                <a:srgbClr val="000000"/>
              </a:solidFill>
              <a:latin typeface="Arial"/>
            </a:endParaRPr>
          </a:p>
        </p:txBody>
      </p:sp>
      <p:sp>
        <p:nvSpPr>
          <p:cNvPr id="87" name="PlaceHolder 4"/>
          <p:cNvSpPr>
            <a:spLocks noGrp="1"/>
          </p:cNvSpPr>
          <p:nvPr>
            <p:ph type="sldNum"/>
          </p:nvPr>
        </p:nvSpPr>
        <p:spPr>
          <a:xfrm>
            <a:off x="8498160" y="4688640"/>
            <a:ext cx="548280" cy="393120"/>
          </a:xfrm>
          <a:prstGeom prst="rect">
            <a:avLst/>
          </a:prstGeom>
        </p:spPr>
        <p:txBody>
          <a:bodyPr tIns="91440" bIns="91440" anchor="ctr">
            <a:noAutofit/>
          </a:bodyPr>
          <a:p>
            <a:pPr algn="r">
              <a:lnSpc>
                <a:spcPct val="100000"/>
              </a:lnSpc>
            </a:pPr>
            <a:fld id="{CFF0D82B-9894-44EF-B235-0C5D388631DA}" type="slidenum">
              <a:rPr b="0" lang="en-GB" sz="1000" spc="-1" strike="noStrike">
                <a:solidFill>
                  <a:srgbClr val="ffffff"/>
                </a:solidFill>
                <a:latin typeface="Lato"/>
                <a:ea typeface="Lato"/>
              </a:rPr>
              <a:t>&lt;number&gt;</a:t>
            </a:fld>
            <a:endParaRPr b="0" lang="en-GB" sz="1000" spc="-1" strike="noStrike">
              <a:latin typeface="Times New Roman"/>
            </a:endParaRPr>
          </a:p>
        </p:txBody>
      </p:sp>
      <p:sp>
        <p:nvSpPr>
          <p:cNvPr id="88" name="PlaceHolder 5"/>
          <p:cNvSpPr>
            <a:spLocks noGrp="1"/>
          </p:cNvSpPr>
          <p:nvPr>
            <p:ph type="body"/>
          </p:nvPr>
        </p:nvSpPr>
        <p:spPr>
          <a:xfrm>
            <a:off x="457200" y="1203480"/>
            <a:ext cx="8229240" cy="298296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GB" sz="1400" spc="-1" strike="noStrike">
                <a:solidFill>
                  <a:srgbClr val="000000"/>
                </a:solidFill>
                <a:latin typeface="Arial"/>
              </a:rPr>
              <a:t>Click to edit the outline text format</a:t>
            </a:r>
            <a:endParaRPr b="0" lang="en-GB" sz="14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GB" sz="1400" spc="-1" strike="noStrike">
                <a:solidFill>
                  <a:srgbClr val="000000"/>
                </a:solidFill>
                <a:latin typeface="Arial"/>
              </a:rPr>
              <a:t>Second Outline Level</a:t>
            </a:r>
            <a:endParaRPr b="0" lang="en-GB" sz="14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GB" sz="1400" spc="-1" strike="noStrike">
                <a:solidFill>
                  <a:srgbClr val="000000"/>
                </a:solidFill>
                <a:latin typeface="Arial"/>
              </a:rPr>
              <a:t>Third Outline Level</a:t>
            </a:r>
            <a:endParaRPr b="0" lang="en-GB" sz="1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GB" sz="1400" spc="-1" strike="noStrike">
                <a:solidFill>
                  <a:srgbClr val="000000"/>
                </a:solidFill>
                <a:latin typeface="Arial"/>
              </a:rPr>
              <a:t>Fourth Outline Level</a:t>
            </a:r>
            <a:endParaRPr b="0" lang="en-GB" sz="14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GB" sz="2000" spc="-1" strike="noStrike">
                <a:solidFill>
                  <a:srgbClr val="000000"/>
                </a:solidFill>
                <a:latin typeface="Arial"/>
              </a:rPr>
              <a:t>Fifth Outline Level</a:t>
            </a:r>
            <a:endParaRPr b="0" lang="en-GB"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GB" sz="2000" spc="-1" strike="noStrike">
                <a:solidFill>
                  <a:srgbClr val="000000"/>
                </a:solidFill>
                <a:latin typeface="Arial"/>
              </a:rPr>
              <a:t>Sixth Outline Level</a:t>
            </a:r>
            <a:endParaRPr b="0" lang="en-GB"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GB" sz="2000" spc="-1" strike="noStrike">
                <a:solidFill>
                  <a:srgbClr val="000000"/>
                </a:solidFill>
                <a:latin typeface="Arial"/>
              </a:rPr>
              <a:t>Seventh Outline Level</a:t>
            </a:r>
            <a:endParaRPr b="0" lang="en-GB"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25" name="PlaceHolder 1"/>
          <p:cNvSpPr>
            <a:spLocks noGrp="1"/>
          </p:cNvSpPr>
          <p:nvPr>
            <p:ph type="sldNum"/>
          </p:nvPr>
        </p:nvSpPr>
        <p:spPr>
          <a:xfrm>
            <a:off x="8498160" y="4688640"/>
            <a:ext cx="548280" cy="393120"/>
          </a:xfrm>
          <a:prstGeom prst="rect">
            <a:avLst/>
          </a:prstGeom>
        </p:spPr>
        <p:txBody>
          <a:bodyPr tIns="91440" bIns="91440" anchor="ctr">
            <a:noAutofit/>
          </a:bodyPr>
          <a:p>
            <a:pPr algn="r">
              <a:lnSpc>
                <a:spcPct val="100000"/>
              </a:lnSpc>
            </a:pPr>
            <a:fld id="{276781E9-CA13-445D-BCC9-27DE7DEC0CA4}" type="slidenum">
              <a:rPr b="0" lang="en-GB" sz="1000" spc="-1" strike="noStrike">
                <a:solidFill>
                  <a:srgbClr val="000000"/>
                </a:solidFill>
                <a:latin typeface="Lato"/>
                <a:ea typeface="Lato"/>
              </a:rPr>
              <a:t>&lt;number&gt;</a:t>
            </a:fld>
            <a:endParaRPr b="0" lang="en-GB" sz="1000" spc="-1" strike="noStrike">
              <a:latin typeface="Times New Roman"/>
            </a:endParaRPr>
          </a:p>
        </p:txBody>
      </p:sp>
      <p:sp>
        <p:nvSpPr>
          <p:cNvPr id="126" name="PlaceHolder 2"/>
          <p:cNvSpPr>
            <a:spLocks noGrp="1"/>
          </p:cNvSpPr>
          <p:nvPr>
            <p:ph type="title"/>
          </p:nvPr>
        </p:nvSpPr>
        <p:spPr>
          <a:xfrm>
            <a:off x="457200" y="205200"/>
            <a:ext cx="8229240" cy="858600"/>
          </a:xfrm>
          <a:prstGeom prst="rect">
            <a:avLst/>
          </a:prstGeom>
        </p:spPr>
        <p:txBody>
          <a:bodyPr lIns="0" rIns="0" tIns="0" bIns="0" anchor="ctr">
            <a:noAutofit/>
          </a:bodyPr>
          <a:p>
            <a:r>
              <a:rPr b="0" lang="en-GB" sz="1400" spc="-1" strike="noStrike">
                <a:solidFill>
                  <a:srgbClr val="000000"/>
                </a:solidFill>
                <a:latin typeface="Arial"/>
              </a:rPr>
              <a:t>Click to edit the title text format</a:t>
            </a:r>
            <a:endParaRPr b="0" lang="en-GB" sz="1400" spc="-1" strike="noStrike">
              <a:solidFill>
                <a:srgbClr val="000000"/>
              </a:solidFill>
              <a:latin typeface="Arial"/>
            </a:endParaRPr>
          </a:p>
        </p:txBody>
      </p:sp>
      <p:sp>
        <p:nvSpPr>
          <p:cNvPr id="127" name="PlaceHolder 3"/>
          <p:cNvSpPr>
            <a:spLocks noGrp="1"/>
          </p:cNvSpPr>
          <p:nvPr>
            <p:ph type="body"/>
          </p:nvPr>
        </p:nvSpPr>
        <p:spPr>
          <a:xfrm>
            <a:off x="457200" y="1203480"/>
            <a:ext cx="8229240" cy="298296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GB" sz="1400" spc="-1" strike="noStrike">
                <a:solidFill>
                  <a:srgbClr val="000000"/>
                </a:solidFill>
                <a:latin typeface="Arial"/>
              </a:rPr>
              <a:t>Click to edit the outline text format</a:t>
            </a:r>
            <a:endParaRPr b="0" lang="en-GB" sz="14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GB" sz="1400" spc="-1" strike="noStrike">
                <a:solidFill>
                  <a:srgbClr val="000000"/>
                </a:solidFill>
                <a:latin typeface="Arial"/>
              </a:rPr>
              <a:t>Second Outline Level</a:t>
            </a:r>
            <a:endParaRPr b="0" lang="en-GB" sz="14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GB" sz="1400" spc="-1" strike="noStrike">
                <a:solidFill>
                  <a:srgbClr val="000000"/>
                </a:solidFill>
                <a:latin typeface="Arial"/>
              </a:rPr>
              <a:t>Third Outline Level</a:t>
            </a:r>
            <a:endParaRPr b="0" lang="en-GB" sz="1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GB" sz="1400" spc="-1" strike="noStrike">
                <a:solidFill>
                  <a:srgbClr val="000000"/>
                </a:solidFill>
                <a:latin typeface="Arial"/>
              </a:rPr>
              <a:t>Fourth Outline Level</a:t>
            </a:r>
            <a:endParaRPr b="0" lang="en-GB" sz="14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GB" sz="2000" spc="-1" strike="noStrike">
                <a:solidFill>
                  <a:srgbClr val="000000"/>
                </a:solidFill>
                <a:latin typeface="Arial"/>
              </a:rPr>
              <a:t>Fifth Outline Level</a:t>
            </a:r>
            <a:endParaRPr b="0" lang="en-GB"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GB" sz="2000" spc="-1" strike="noStrike">
                <a:solidFill>
                  <a:srgbClr val="000000"/>
                </a:solidFill>
                <a:latin typeface="Arial"/>
              </a:rPr>
              <a:t>Sixth Outline Level</a:t>
            </a:r>
            <a:endParaRPr b="0" lang="en-GB"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GB" sz="2000" spc="-1" strike="noStrike">
                <a:solidFill>
                  <a:srgbClr val="000000"/>
                </a:solidFill>
                <a:latin typeface="Arial"/>
              </a:rPr>
              <a:t>Seventh Outline Level</a:t>
            </a:r>
            <a:endParaRPr b="0" lang="en-GB"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2.xml"/>
</Relationships>
</file>

<file path=ppt/slides/_rels/slide10.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11.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12.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13.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14.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15.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15.xml"/>
</Relationships>
</file>

<file path=ppt/slides/_rels/slide3.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4.xml.rels><?xml version="1.0" encoding="UTF-8"?>
<Relationships xmlns="http://schemas.openxmlformats.org/package/2006/relationships"><Relationship Id="rId1" Type="http://schemas.openxmlformats.org/officeDocument/2006/relationships/image" Target="../media/image1.jpeg"/><Relationship Id="rId2" Type="http://schemas.openxmlformats.org/officeDocument/2006/relationships/slideLayout" Target="../slideLayouts/slideLayout15.xml"/><Relationship Id="rId3" Type="http://schemas.openxmlformats.org/officeDocument/2006/relationships/notesSlide" Target="../notesSlides/notesSlide4.xml"/>
</Relationships>
</file>

<file path=ppt/slides/_rels/slide5.xml.rels><?xml version="1.0" encoding="UTF-8"?>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15.xml"/><Relationship Id="rId3" Type="http://schemas.openxmlformats.org/officeDocument/2006/relationships/notesSlide" Target="../notesSlides/notesSlide5.xml"/>
</Relationships>
</file>

<file path=ppt/slides/_rels/slide6.xml.rels><?xml version="1.0" encoding="UTF-8"?>
<Relationships xmlns="http://schemas.openxmlformats.org/package/2006/relationships"><Relationship Id="rId1" Type="http://schemas.openxmlformats.org/officeDocument/2006/relationships/image" Target="../media/image3.jpeg"/><Relationship Id="rId2" Type="http://schemas.openxmlformats.org/officeDocument/2006/relationships/slideLayout" Target="../slideLayouts/slideLayout15.xml"/><Relationship Id="rId3" Type="http://schemas.openxmlformats.org/officeDocument/2006/relationships/notesSlide" Target="../notesSlides/notesSlide6.xml"/>
</Relationships>
</file>

<file path=ppt/slides/_rels/slide7.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8.xml.rels><?xml version="1.0" encoding="UTF-8"?>
<Relationships xmlns="http://schemas.openxmlformats.org/package/2006/relationships"><Relationship Id="rId1" Type="http://schemas.openxmlformats.org/officeDocument/2006/relationships/image" Target="../media/image4.jpeg"/><Relationship Id="rId2" Type="http://schemas.openxmlformats.org/officeDocument/2006/relationships/slideLayout" Target="../slideLayouts/slideLayout15.xml"/>
</Relationships>
</file>

<file path=ppt/slides/_rels/slide9.xml.rels><?xml version="1.0" encoding="UTF-8"?>
<Relationships xmlns="http://schemas.openxmlformats.org/package/2006/relationships"><Relationship Id="rId1" Type="http://schemas.openxmlformats.org/officeDocument/2006/relationships/slideLayout" Target="../slideLayouts/slideLayout15.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0" name="TextShape 1"/>
          <p:cNvSpPr txBox="1"/>
          <p:nvPr/>
        </p:nvSpPr>
        <p:spPr>
          <a:xfrm>
            <a:off x="2524680" y="1224000"/>
            <a:ext cx="6331320" cy="1541520"/>
          </a:xfrm>
          <a:prstGeom prst="rect">
            <a:avLst/>
          </a:prstGeom>
          <a:noFill/>
          <a:ln>
            <a:noFill/>
          </a:ln>
        </p:spPr>
        <p:txBody>
          <a:bodyPr tIns="91440" bIns="91440">
            <a:noAutofit/>
          </a:bodyPr>
          <a:p>
            <a:pPr>
              <a:lnSpc>
                <a:spcPct val="100000"/>
              </a:lnSpc>
            </a:pPr>
            <a:r>
              <a:rPr b="1" lang="en-GB" sz="4800" spc="-1" strike="noStrike">
                <a:solidFill>
                  <a:srgbClr val="ffffff"/>
                </a:solidFill>
                <a:latin typeface="Chelsea Market"/>
                <a:ea typeface="Raleway"/>
              </a:rPr>
              <a:t>Literacy lives here.</a:t>
            </a:r>
            <a:endParaRPr b="0" lang="en-GB" sz="4800" spc="-1" strike="noStrike">
              <a:solidFill>
                <a:srgbClr val="000000"/>
              </a:solidFill>
              <a:latin typeface="Chelsea Market"/>
            </a:endParaRPr>
          </a:p>
        </p:txBody>
      </p:sp>
      <p:sp>
        <p:nvSpPr>
          <p:cNvPr id="171" name="CustomShape 2"/>
          <p:cNvSpPr/>
          <p:nvPr/>
        </p:nvSpPr>
        <p:spPr>
          <a:xfrm>
            <a:off x="1998000" y="3657600"/>
            <a:ext cx="6559560" cy="72972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GB" sz="1400" spc="-1" strike="noStrike">
                <a:solidFill>
                  <a:srgbClr val="ffffff"/>
                </a:solidFill>
                <a:latin typeface="Raleway"/>
                <a:ea typeface="Arial"/>
              </a:rPr>
              <a:t>Resources made by Otherwise Education for On the Record.</a:t>
            </a:r>
            <a:endParaRPr b="0" lang="en-GB" sz="1400" spc="-1" strike="noStrike">
              <a:latin typeface="Arial"/>
            </a:endParaRPr>
          </a:p>
          <a:p>
            <a:pPr>
              <a:lnSpc>
                <a:spcPct val="100000"/>
              </a:lnSpc>
            </a:pPr>
            <a:r>
              <a:rPr b="0" lang="en-GB" sz="1400" spc="-1" strike="noStrike">
                <a:solidFill>
                  <a:srgbClr val="ffffff"/>
                </a:solidFill>
                <a:latin typeface="Raleway"/>
                <a:ea typeface="Arial"/>
              </a:rPr>
              <a:t>Portait photographs by Fatimah Zahmoul. Film by Patrice Etienne.  </a:t>
            </a:r>
            <a:endParaRPr b="0" lang="en-GB" sz="1400" spc="-1" strike="noStrike">
              <a:latin typeface="Arial"/>
            </a:endParaRPr>
          </a:p>
          <a:p>
            <a:pPr>
              <a:lnSpc>
                <a:spcPct val="100000"/>
              </a:lnSpc>
            </a:pPr>
            <a:endParaRPr b="0" lang="en-GB" sz="1400" spc="-1" strike="noStrike">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3" name="TextShape 1"/>
          <p:cNvSpPr txBox="1"/>
          <p:nvPr/>
        </p:nvSpPr>
        <p:spPr>
          <a:xfrm>
            <a:off x="406440" y="1806840"/>
            <a:ext cx="8296560" cy="1541520"/>
          </a:xfrm>
          <a:prstGeom prst="rect">
            <a:avLst/>
          </a:prstGeom>
          <a:noFill/>
          <a:ln>
            <a:noFill/>
          </a:ln>
        </p:spPr>
        <p:txBody>
          <a:bodyPr tIns="91440" bIns="91440" anchor="ctr">
            <a:noAutofit/>
          </a:bodyPr>
          <a:p>
            <a:pPr algn="ctr">
              <a:lnSpc>
                <a:spcPct val="100000"/>
              </a:lnSpc>
            </a:pPr>
            <a:r>
              <a:rPr b="1" lang="en-GB" sz="4800" spc="-1" strike="noStrike">
                <a:solidFill>
                  <a:srgbClr val="ffffff"/>
                </a:solidFill>
                <a:latin typeface="Chelsea Market"/>
                <a:ea typeface="Raleway"/>
              </a:rPr>
              <a:t>Q1. What do you </a:t>
            </a:r>
            <a:br/>
            <a:r>
              <a:rPr b="1" lang="en-GB" sz="4800" spc="-1" strike="noStrike">
                <a:solidFill>
                  <a:srgbClr val="ffffff"/>
                </a:solidFill>
                <a:latin typeface="Chelsea Market"/>
                <a:ea typeface="Raleway"/>
              </a:rPr>
              <a:t>like to read?</a:t>
            </a:r>
            <a:endParaRPr b="0" lang="en-GB" sz="4800" spc="-1" strike="noStrike">
              <a:solidFill>
                <a:srgbClr val="000000"/>
              </a:solidFill>
              <a:latin typeface="Chelsea Market"/>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4" name="TextShape 1"/>
          <p:cNvSpPr txBox="1"/>
          <p:nvPr/>
        </p:nvSpPr>
        <p:spPr>
          <a:xfrm>
            <a:off x="406440" y="1806840"/>
            <a:ext cx="8296560" cy="1541520"/>
          </a:xfrm>
          <a:prstGeom prst="rect">
            <a:avLst/>
          </a:prstGeom>
          <a:noFill/>
          <a:ln>
            <a:noFill/>
          </a:ln>
        </p:spPr>
        <p:txBody>
          <a:bodyPr tIns="91440" bIns="91440" anchor="ctr">
            <a:noAutofit/>
          </a:bodyPr>
          <a:p>
            <a:pPr algn="ctr">
              <a:lnSpc>
                <a:spcPct val="100000"/>
              </a:lnSpc>
            </a:pPr>
            <a:r>
              <a:rPr b="1" lang="en-GB" sz="4800" spc="-1" strike="noStrike">
                <a:solidFill>
                  <a:srgbClr val="ffffff"/>
                </a:solidFill>
                <a:latin typeface="Chelsea Market"/>
                <a:ea typeface="Raleway"/>
              </a:rPr>
              <a:t>Q2. How do you feel when you are reading?</a:t>
            </a:r>
            <a:endParaRPr b="0" lang="en-GB" sz="4800" spc="-1" strike="noStrike">
              <a:solidFill>
                <a:srgbClr val="000000"/>
              </a:solidFill>
              <a:latin typeface="Chelsea Market"/>
            </a:endParaRPr>
          </a:p>
        </p:txBody>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5" name="TextShape 1"/>
          <p:cNvSpPr txBox="1"/>
          <p:nvPr/>
        </p:nvSpPr>
        <p:spPr>
          <a:xfrm>
            <a:off x="406440" y="1806840"/>
            <a:ext cx="8296560" cy="1541520"/>
          </a:xfrm>
          <a:prstGeom prst="rect">
            <a:avLst/>
          </a:prstGeom>
          <a:noFill/>
          <a:ln>
            <a:noFill/>
          </a:ln>
        </p:spPr>
        <p:txBody>
          <a:bodyPr tIns="91440" bIns="91440" anchor="ctr">
            <a:noAutofit/>
          </a:bodyPr>
          <a:p>
            <a:pPr algn="ctr">
              <a:lnSpc>
                <a:spcPct val="100000"/>
              </a:lnSpc>
            </a:pPr>
            <a:r>
              <a:rPr b="1" lang="en-GB" sz="4800" spc="-1" strike="noStrike">
                <a:solidFill>
                  <a:srgbClr val="ffffff"/>
                </a:solidFill>
                <a:latin typeface="Chelsea Market"/>
                <a:ea typeface="Raleway"/>
              </a:rPr>
              <a:t>Q3. Tell me about your favourite writers</a:t>
            </a:r>
            <a:endParaRPr b="0" lang="en-GB" sz="4800" spc="-1" strike="noStrike">
              <a:solidFill>
                <a:srgbClr val="000000"/>
              </a:solidFill>
              <a:latin typeface="Chelsea Market"/>
            </a:endParaRPr>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6" name="TextShape 1"/>
          <p:cNvSpPr txBox="1"/>
          <p:nvPr/>
        </p:nvSpPr>
        <p:spPr>
          <a:xfrm>
            <a:off x="406440" y="1806840"/>
            <a:ext cx="8296560" cy="1541520"/>
          </a:xfrm>
          <a:prstGeom prst="rect">
            <a:avLst/>
          </a:prstGeom>
          <a:noFill/>
          <a:ln>
            <a:noFill/>
          </a:ln>
        </p:spPr>
        <p:txBody>
          <a:bodyPr tIns="91440" bIns="91440" anchor="ctr">
            <a:noAutofit/>
          </a:bodyPr>
          <a:p>
            <a:pPr algn="ctr">
              <a:lnSpc>
                <a:spcPct val="100000"/>
              </a:lnSpc>
            </a:pPr>
            <a:r>
              <a:rPr b="1" lang="en-GB" sz="4800" spc="-1" strike="noStrike">
                <a:solidFill>
                  <a:srgbClr val="ffffff"/>
                </a:solidFill>
                <a:latin typeface="Chelsea Market"/>
                <a:ea typeface="Raleway"/>
              </a:rPr>
              <a:t>Q4. What do you like</a:t>
            </a:r>
            <a:br/>
            <a:r>
              <a:rPr b="1" lang="en-GB" sz="4800" spc="-1" strike="noStrike">
                <a:solidFill>
                  <a:srgbClr val="ffffff"/>
                </a:solidFill>
                <a:latin typeface="Chelsea Market"/>
                <a:ea typeface="Raleway"/>
              </a:rPr>
              <a:t>to write about?</a:t>
            </a:r>
            <a:endParaRPr b="0" lang="en-GB" sz="4800" spc="-1" strike="noStrike">
              <a:solidFill>
                <a:srgbClr val="000000"/>
              </a:solidFill>
              <a:latin typeface="Chelsea Market"/>
            </a:endParaRPr>
          </a:p>
        </p:txBody>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7" name="TextShape 1"/>
          <p:cNvSpPr txBox="1"/>
          <p:nvPr/>
        </p:nvSpPr>
        <p:spPr>
          <a:xfrm>
            <a:off x="406440" y="1806840"/>
            <a:ext cx="8296560" cy="1541520"/>
          </a:xfrm>
          <a:prstGeom prst="rect">
            <a:avLst/>
          </a:prstGeom>
          <a:noFill/>
          <a:ln>
            <a:noFill/>
          </a:ln>
        </p:spPr>
        <p:txBody>
          <a:bodyPr tIns="91440" bIns="91440" anchor="ctr">
            <a:noAutofit/>
          </a:bodyPr>
          <a:p>
            <a:pPr algn="ctr">
              <a:lnSpc>
                <a:spcPct val="100000"/>
              </a:lnSpc>
            </a:pPr>
            <a:r>
              <a:rPr b="1" lang="en-GB" sz="4800" spc="-1" strike="noStrike">
                <a:solidFill>
                  <a:srgbClr val="ffffff"/>
                </a:solidFill>
                <a:latin typeface="Chelsea Market"/>
                <a:ea typeface="Raleway"/>
              </a:rPr>
              <a:t>Q5. If you had to</a:t>
            </a:r>
            <a:br/>
            <a:r>
              <a:rPr b="1" lang="en-GB" sz="4800" spc="-1" strike="noStrike">
                <a:solidFill>
                  <a:srgbClr val="ffffff"/>
                </a:solidFill>
                <a:latin typeface="Chelsea Market"/>
                <a:ea typeface="Raleway"/>
              </a:rPr>
              <a:t>choose, what local </a:t>
            </a:r>
            <a:br/>
            <a:r>
              <a:rPr b="1" lang="en-GB" sz="4800" spc="-1" strike="noStrike">
                <a:solidFill>
                  <a:srgbClr val="ffffff"/>
                </a:solidFill>
                <a:latin typeface="Chelsea Market"/>
                <a:ea typeface="Raleway"/>
              </a:rPr>
              <a:t>place or person would you write about?</a:t>
            </a:r>
            <a:endParaRPr b="0" lang="en-GB" sz="4800" spc="-1" strike="noStrike">
              <a:solidFill>
                <a:srgbClr val="000000"/>
              </a:solidFill>
              <a:latin typeface="Chelsea Market"/>
            </a:endParaRPr>
          </a:p>
        </p:txBody>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8" name="TextShape 1"/>
          <p:cNvSpPr txBox="1"/>
          <p:nvPr/>
        </p:nvSpPr>
        <p:spPr>
          <a:xfrm>
            <a:off x="432000" y="968040"/>
            <a:ext cx="8296560" cy="3456000"/>
          </a:xfrm>
          <a:prstGeom prst="rect">
            <a:avLst/>
          </a:prstGeom>
          <a:noFill/>
          <a:ln>
            <a:noFill/>
          </a:ln>
        </p:spPr>
        <p:txBody>
          <a:bodyPr tIns="91440" bIns="91440" anchor="ctr">
            <a:noAutofit/>
          </a:bodyPr>
          <a:p>
            <a:pPr algn="ctr">
              <a:lnSpc>
                <a:spcPct val="100000"/>
              </a:lnSpc>
            </a:pPr>
            <a:r>
              <a:rPr b="1" lang="en-GB" sz="2400" spc="-1" strike="noStrike">
                <a:solidFill>
                  <a:srgbClr val="ffffff"/>
                </a:solidFill>
                <a:latin typeface="Chelsea Market"/>
                <a:ea typeface="Raleway"/>
              </a:rPr>
              <a:t>Next watch a video with John Newman, thanking everybody for taking the time to learn about Newham Bookshop, and about all the amazing readers and writers in our local community.</a:t>
            </a:r>
            <a:br/>
            <a:br/>
            <a:r>
              <a:rPr b="1" lang="en-GB" sz="2400" spc="-1" strike="noStrike">
                <a:solidFill>
                  <a:srgbClr val="ffffff"/>
                </a:solidFill>
                <a:latin typeface="Chelsea Market"/>
                <a:ea typeface="Raleway"/>
              </a:rPr>
              <a:t>Some are children like you, and some are</a:t>
            </a:r>
            <a:br/>
            <a:r>
              <a:rPr b="1" lang="en-GB" sz="2400" spc="-1" strike="noStrike">
                <a:solidFill>
                  <a:srgbClr val="ffffff"/>
                </a:solidFill>
                <a:latin typeface="Chelsea Market"/>
                <a:ea typeface="Raleway"/>
              </a:rPr>
              <a:t>one hundred years old, like Ada Varley.</a:t>
            </a:r>
            <a:br/>
            <a:br/>
            <a:r>
              <a:rPr b="1" lang="en-GB" sz="2400" spc="-1" strike="noStrike">
                <a:solidFill>
                  <a:srgbClr val="ffffff"/>
                </a:solidFill>
                <a:latin typeface="Chelsea Market"/>
                <a:ea typeface="Raleway"/>
              </a:rPr>
              <a:t>You belong here, this is all for you.</a:t>
            </a:r>
            <a:br/>
            <a:endParaRPr b="0" lang="en-GB" sz="2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2" name="TextShape 1"/>
          <p:cNvSpPr txBox="1"/>
          <p:nvPr/>
        </p:nvSpPr>
        <p:spPr>
          <a:xfrm>
            <a:off x="2400120" y="576000"/>
            <a:ext cx="6321240" cy="1080000"/>
          </a:xfrm>
          <a:prstGeom prst="rect">
            <a:avLst/>
          </a:prstGeom>
          <a:noFill/>
          <a:ln>
            <a:noFill/>
          </a:ln>
        </p:spPr>
        <p:txBody>
          <a:bodyPr tIns="91440" bIns="91440">
            <a:noAutofit/>
          </a:bodyPr>
          <a:p>
            <a:pPr>
              <a:lnSpc>
                <a:spcPct val="100000"/>
              </a:lnSpc>
            </a:pPr>
            <a:r>
              <a:rPr b="1" lang="en-GB" sz="3000" spc="-1" strike="noStrike">
                <a:solidFill>
                  <a:srgbClr val="000000"/>
                </a:solidFill>
                <a:latin typeface="Chelsea Market"/>
                <a:ea typeface="Raleway"/>
              </a:rPr>
              <a:t>What have we been learning about?</a:t>
            </a:r>
            <a:endParaRPr b="0" lang="en-GB" sz="3000" spc="-1" strike="noStrike">
              <a:solidFill>
                <a:srgbClr val="000000"/>
              </a:solidFill>
              <a:latin typeface="Chelsea Market"/>
            </a:endParaRPr>
          </a:p>
        </p:txBody>
      </p:sp>
      <p:sp>
        <p:nvSpPr>
          <p:cNvPr id="173" name="TextShape 2"/>
          <p:cNvSpPr txBox="1"/>
          <p:nvPr/>
        </p:nvSpPr>
        <p:spPr>
          <a:xfrm>
            <a:off x="2376000" y="1656000"/>
            <a:ext cx="6517800" cy="2952000"/>
          </a:xfrm>
          <a:prstGeom prst="rect">
            <a:avLst/>
          </a:prstGeom>
          <a:noFill/>
          <a:ln>
            <a:noFill/>
          </a:ln>
        </p:spPr>
        <p:txBody>
          <a:bodyPr tIns="91440" bIns="91440">
            <a:noAutofit/>
          </a:bodyPr>
          <a:p>
            <a:pPr>
              <a:lnSpc>
                <a:spcPct val="115000"/>
              </a:lnSpc>
            </a:pPr>
            <a:r>
              <a:rPr b="0" lang="en-GB" sz="1800" spc="-1" strike="noStrike">
                <a:solidFill>
                  <a:srgbClr val="000000"/>
                </a:solidFill>
                <a:latin typeface="Chelsea Market"/>
                <a:ea typeface="Lato"/>
              </a:rPr>
              <a:t>Newham Bookshop is at the heart of a rich culture of reading, writing and books, in our area.</a:t>
            </a:r>
            <a:endParaRPr b="0" lang="en-GB" sz="1800" spc="-1" strike="noStrike">
              <a:solidFill>
                <a:srgbClr val="000000"/>
              </a:solidFill>
              <a:latin typeface="Chelsea Market"/>
            </a:endParaRPr>
          </a:p>
          <a:p>
            <a:pPr>
              <a:lnSpc>
                <a:spcPct val="115000"/>
              </a:lnSpc>
              <a:spcBef>
                <a:spcPts val="1599"/>
              </a:spcBef>
            </a:pPr>
            <a:r>
              <a:rPr b="0" lang="en-GB" sz="1800" spc="-1" strike="noStrike">
                <a:solidFill>
                  <a:srgbClr val="000000"/>
                </a:solidFill>
                <a:latin typeface="Chelsea Market"/>
                <a:ea typeface="Lato"/>
              </a:rPr>
              <a:t>Newham is a brilliant place to be a reader, and there is a community out there ready to welcome us.</a:t>
            </a:r>
            <a:endParaRPr b="0" lang="en-GB" sz="1800" spc="-1" strike="noStrike">
              <a:solidFill>
                <a:srgbClr val="000000"/>
              </a:solidFill>
              <a:latin typeface="Chelsea Market"/>
            </a:endParaRPr>
          </a:p>
          <a:p>
            <a:pPr>
              <a:lnSpc>
                <a:spcPct val="115000"/>
              </a:lnSpc>
              <a:spcBef>
                <a:spcPts val="1599"/>
              </a:spcBef>
            </a:pPr>
            <a:r>
              <a:rPr b="0" lang="en-GB" sz="1800" spc="-1" strike="noStrike">
                <a:solidFill>
                  <a:srgbClr val="000000"/>
                </a:solidFill>
                <a:latin typeface="Chelsea Market"/>
                <a:ea typeface="Lato"/>
              </a:rPr>
              <a:t>Newham is home to a diverse and creative group of writers who live lives just like our own.</a:t>
            </a:r>
            <a:endParaRPr b="0" lang="en-GB" sz="1800" spc="-1" strike="noStrike">
              <a:solidFill>
                <a:srgbClr val="000000"/>
              </a:solidFill>
              <a:latin typeface="Chelsea Market"/>
            </a:endParaRPr>
          </a:p>
          <a:p>
            <a:pPr>
              <a:lnSpc>
                <a:spcPct val="115000"/>
              </a:lnSpc>
              <a:spcBef>
                <a:spcPts val="1599"/>
              </a:spcBef>
              <a:spcAft>
                <a:spcPts val="1599"/>
              </a:spcAft>
            </a:pPr>
            <a:r>
              <a:rPr b="0" lang="en-GB" sz="1800" spc="-1" strike="noStrike">
                <a:solidFill>
                  <a:srgbClr val="000000"/>
                </a:solidFill>
                <a:latin typeface="Chelsea Market"/>
                <a:ea typeface="Lato"/>
              </a:rPr>
              <a:t>We can all be a part of this if we would like.</a:t>
            </a:r>
            <a:endParaRPr b="0" lang="en-GB" sz="1800" spc="-1" strike="noStrike">
              <a:solidFill>
                <a:srgbClr val="000000"/>
              </a:solidFill>
              <a:latin typeface="Chelsea Market"/>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4" name="TextShape 1"/>
          <p:cNvSpPr txBox="1"/>
          <p:nvPr/>
        </p:nvSpPr>
        <p:spPr>
          <a:xfrm>
            <a:off x="406440" y="1806840"/>
            <a:ext cx="8296560" cy="1541520"/>
          </a:xfrm>
          <a:prstGeom prst="rect">
            <a:avLst/>
          </a:prstGeom>
          <a:noFill/>
          <a:ln>
            <a:noFill/>
          </a:ln>
        </p:spPr>
        <p:txBody>
          <a:bodyPr tIns="91440" bIns="91440" anchor="ctr">
            <a:noAutofit/>
          </a:bodyPr>
          <a:p>
            <a:pPr algn="ctr">
              <a:lnSpc>
                <a:spcPct val="100000"/>
              </a:lnSpc>
            </a:pPr>
            <a:r>
              <a:rPr b="1" lang="en-GB" sz="4800" spc="-1" strike="noStrike">
                <a:solidFill>
                  <a:srgbClr val="ffffff"/>
                </a:solidFill>
                <a:latin typeface="Chelsea Market"/>
                <a:ea typeface="Raleway"/>
              </a:rPr>
              <a:t>Share:</a:t>
            </a:r>
            <a:br/>
            <a:r>
              <a:rPr b="1" lang="en-GB" sz="4800" spc="-1" strike="noStrike">
                <a:solidFill>
                  <a:srgbClr val="ffffff"/>
                </a:solidFill>
                <a:latin typeface="Chelsea Market"/>
                <a:ea typeface="Raleway"/>
              </a:rPr>
              <a:t>Did any of you develop your pieces of writing that we started </a:t>
            </a:r>
            <a:br/>
            <a:r>
              <a:rPr b="1" lang="en-GB" sz="4800" spc="-1" strike="noStrike">
                <a:solidFill>
                  <a:srgbClr val="ffffff"/>
                </a:solidFill>
                <a:latin typeface="Chelsea Market"/>
                <a:ea typeface="Raleway"/>
              </a:rPr>
              <a:t>in the last lesson?</a:t>
            </a:r>
            <a:endParaRPr b="0" lang="en-GB" sz="4800" spc="-1" strike="noStrike">
              <a:solidFill>
                <a:srgbClr val="000000"/>
              </a:solidFill>
              <a:latin typeface="Chelsea Market"/>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5" name="TextShape 1"/>
          <p:cNvSpPr txBox="1"/>
          <p:nvPr/>
        </p:nvSpPr>
        <p:spPr>
          <a:xfrm>
            <a:off x="576000" y="588960"/>
            <a:ext cx="8056800" cy="635040"/>
          </a:xfrm>
          <a:prstGeom prst="rect">
            <a:avLst/>
          </a:prstGeom>
          <a:noFill/>
          <a:ln>
            <a:noFill/>
          </a:ln>
        </p:spPr>
        <p:txBody>
          <a:bodyPr tIns="91440" bIns="91440">
            <a:noAutofit/>
          </a:bodyPr>
          <a:p>
            <a:pPr>
              <a:lnSpc>
                <a:spcPct val="100000"/>
              </a:lnSpc>
            </a:pPr>
            <a:r>
              <a:rPr b="1" lang="en-GB" sz="3000" spc="-1" strike="noStrike">
                <a:solidFill>
                  <a:srgbClr val="000000"/>
                </a:solidFill>
                <a:latin typeface="Chelsea Market"/>
                <a:ea typeface="Raleway"/>
              </a:rPr>
              <a:t>Vivian Archer</a:t>
            </a:r>
            <a:endParaRPr b="0" lang="en-GB" sz="3000" spc="-1" strike="noStrike">
              <a:solidFill>
                <a:srgbClr val="000000"/>
              </a:solidFill>
              <a:latin typeface="Chelsea Market"/>
            </a:endParaRPr>
          </a:p>
        </p:txBody>
      </p:sp>
      <p:sp>
        <p:nvSpPr>
          <p:cNvPr id="176" name="TextShape 2"/>
          <p:cNvSpPr txBox="1"/>
          <p:nvPr/>
        </p:nvSpPr>
        <p:spPr>
          <a:xfrm>
            <a:off x="648000" y="1595880"/>
            <a:ext cx="5904000" cy="3002040"/>
          </a:xfrm>
          <a:prstGeom prst="rect">
            <a:avLst/>
          </a:prstGeom>
          <a:noFill/>
          <a:ln>
            <a:noFill/>
          </a:ln>
        </p:spPr>
        <p:txBody>
          <a:bodyPr tIns="91440" bIns="91440">
            <a:noAutofit/>
          </a:bodyPr>
          <a:p>
            <a:pPr>
              <a:lnSpc>
                <a:spcPct val="115000"/>
              </a:lnSpc>
            </a:pPr>
            <a:r>
              <a:rPr b="0" lang="en-GB" sz="1800" spc="-1" strike="noStrike">
                <a:solidFill>
                  <a:srgbClr val="000000"/>
                </a:solidFill>
                <a:latin typeface="Chelsea Market"/>
                <a:ea typeface="Lato"/>
              </a:rPr>
              <a:t>‘</a:t>
            </a:r>
            <a:r>
              <a:rPr b="0" lang="en-GB" sz="1800" spc="-1" strike="noStrike">
                <a:solidFill>
                  <a:srgbClr val="000000"/>
                </a:solidFill>
                <a:latin typeface="Chelsea Market"/>
                <a:ea typeface="Lato"/>
              </a:rPr>
              <a:t>We’ve had people who buy their first Ladybirds here, and then come back and they’re professors and they’ve never forgotten the shop. We have an author, a local author, who is totally amazing, called Vaseem Khan, who writes crime fiction, and he always talks about what a difference it made to him to have this bookshop here when he was a young boy.’</a:t>
            </a:r>
            <a:endParaRPr b="0" lang="en-GB" sz="1800" spc="-1" strike="noStrike">
              <a:solidFill>
                <a:srgbClr val="000000"/>
              </a:solidFill>
              <a:latin typeface="Chelsea Market"/>
            </a:endParaRPr>
          </a:p>
          <a:p>
            <a:pPr>
              <a:lnSpc>
                <a:spcPct val="115000"/>
              </a:lnSpc>
              <a:spcBef>
                <a:spcPts val="1599"/>
              </a:spcBef>
              <a:spcAft>
                <a:spcPts val="1599"/>
              </a:spcAft>
            </a:pPr>
            <a:endParaRPr b="0" lang="en-GB" sz="1800" spc="-1" strike="noStrike">
              <a:solidFill>
                <a:srgbClr val="000000"/>
              </a:solidFill>
              <a:latin typeface="Chelsea Market"/>
            </a:endParaRPr>
          </a:p>
        </p:txBody>
      </p:sp>
      <p:sp>
        <p:nvSpPr>
          <p:cNvPr id="177" name="CustomShape 3"/>
          <p:cNvSpPr/>
          <p:nvPr/>
        </p:nvSpPr>
        <p:spPr>
          <a:xfrm>
            <a:off x="7542360" y="2307960"/>
            <a:ext cx="1288800" cy="302400"/>
          </a:xfrm>
          <a:prstGeom prst="rect">
            <a:avLst/>
          </a:prstGeom>
          <a:noFill/>
          <a:ln>
            <a:noFill/>
          </a:ln>
        </p:spPr>
        <p:style>
          <a:lnRef idx="0"/>
          <a:fillRef idx="0"/>
          <a:effectRef idx="0"/>
          <a:fontRef idx="minor"/>
        </p:style>
      </p:sp>
      <p:pic>
        <p:nvPicPr>
          <p:cNvPr id="178" name="Picture 2" descr=""/>
          <p:cNvPicPr/>
          <p:nvPr/>
        </p:nvPicPr>
        <p:blipFill>
          <a:blip r:embed="rId1"/>
          <a:stretch/>
        </p:blipFill>
        <p:spPr>
          <a:xfrm>
            <a:off x="6775560" y="1136880"/>
            <a:ext cx="1945800" cy="2947680"/>
          </a:xfrm>
          <a:prstGeom prst="rect">
            <a:avLst/>
          </a:prstGeom>
          <a:ln>
            <a:noFill/>
          </a:ln>
        </p:spPr>
      </p:pic>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9" name="TextShape 1"/>
          <p:cNvSpPr txBox="1"/>
          <p:nvPr/>
        </p:nvSpPr>
        <p:spPr>
          <a:xfrm>
            <a:off x="576000" y="648000"/>
            <a:ext cx="8056800" cy="635040"/>
          </a:xfrm>
          <a:prstGeom prst="rect">
            <a:avLst/>
          </a:prstGeom>
          <a:noFill/>
          <a:ln>
            <a:noFill/>
          </a:ln>
        </p:spPr>
        <p:txBody>
          <a:bodyPr tIns="91440" bIns="91440">
            <a:noAutofit/>
          </a:bodyPr>
          <a:p>
            <a:pPr>
              <a:lnSpc>
                <a:spcPct val="100000"/>
              </a:lnSpc>
            </a:pPr>
            <a:r>
              <a:rPr b="1" lang="en-GB" sz="3000" spc="-1" strike="noStrike">
                <a:solidFill>
                  <a:srgbClr val="000000"/>
                </a:solidFill>
                <a:latin typeface="Chelsea Market"/>
                <a:ea typeface="Raleway"/>
              </a:rPr>
              <a:t>Vivian Archer</a:t>
            </a:r>
            <a:endParaRPr b="0" lang="en-GB" sz="3000" spc="-1" strike="noStrike">
              <a:solidFill>
                <a:srgbClr val="000000"/>
              </a:solidFill>
              <a:latin typeface="Chelsea Market"/>
            </a:endParaRPr>
          </a:p>
        </p:txBody>
      </p:sp>
      <p:sp>
        <p:nvSpPr>
          <p:cNvPr id="180" name="TextShape 2"/>
          <p:cNvSpPr txBox="1"/>
          <p:nvPr/>
        </p:nvSpPr>
        <p:spPr>
          <a:xfrm>
            <a:off x="489600" y="1461960"/>
            <a:ext cx="6062400" cy="3002040"/>
          </a:xfrm>
          <a:prstGeom prst="rect">
            <a:avLst/>
          </a:prstGeom>
          <a:noFill/>
          <a:ln>
            <a:noFill/>
          </a:ln>
        </p:spPr>
        <p:txBody>
          <a:bodyPr tIns="91440" bIns="91440">
            <a:noAutofit/>
          </a:bodyPr>
          <a:p>
            <a:pPr>
              <a:lnSpc>
                <a:spcPct val="115000"/>
              </a:lnSpc>
            </a:pPr>
            <a:r>
              <a:rPr b="0" lang="en-GB" sz="1800" spc="-1" strike="noStrike">
                <a:solidFill>
                  <a:srgbClr val="000000"/>
                </a:solidFill>
                <a:latin typeface="Chelsea Market"/>
                <a:ea typeface="Lato"/>
              </a:rPr>
              <a:t>‘</a:t>
            </a:r>
            <a:r>
              <a:rPr b="0" lang="en-GB" sz="1800" spc="-1" strike="noStrike">
                <a:solidFill>
                  <a:srgbClr val="000000"/>
                </a:solidFill>
                <a:latin typeface="Chelsea Market"/>
                <a:ea typeface="Lato"/>
              </a:rPr>
              <a:t>We’ve had some massive signings in here. We did Imran Khan. We had Benazir Bhutto in here. Just shortly before she was assassinated… She got out of the taxi and my daughter was the main security [laughs].</a:t>
            </a:r>
            <a:endParaRPr b="0" lang="en-GB" sz="1800" spc="-1" strike="noStrike">
              <a:solidFill>
                <a:srgbClr val="000000"/>
              </a:solidFill>
              <a:latin typeface="Arial"/>
            </a:endParaRPr>
          </a:p>
          <a:p>
            <a:pPr>
              <a:lnSpc>
                <a:spcPct val="115000"/>
              </a:lnSpc>
              <a:spcBef>
                <a:spcPts val="1599"/>
              </a:spcBef>
            </a:pPr>
            <a:r>
              <a:rPr b="0" lang="en-GB" sz="1800" spc="-1" strike="noStrike">
                <a:solidFill>
                  <a:srgbClr val="000000"/>
                </a:solidFill>
                <a:latin typeface="Chelsea Market"/>
                <a:ea typeface="Lato"/>
              </a:rPr>
              <a:t>I mean, it was amazing. And she sat here. And everybody brought their babies. She was here for absolutely ages.’</a:t>
            </a:r>
            <a:endParaRPr b="0" lang="en-GB" sz="1800" spc="-1" strike="noStrike">
              <a:solidFill>
                <a:srgbClr val="000000"/>
              </a:solidFill>
              <a:latin typeface="Arial"/>
            </a:endParaRPr>
          </a:p>
          <a:p>
            <a:pPr>
              <a:lnSpc>
                <a:spcPct val="115000"/>
              </a:lnSpc>
              <a:spcBef>
                <a:spcPts val="1599"/>
              </a:spcBef>
              <a:spcAft>
                <a:spcPts val="1599"/>
              </a:spcAft>
            </a:pPr>
            <a:endParaRPr b="0" lang="en-GB" sz="1800" spc="-1" strike="noStrike">
              <a:solidFill>
                <a:srgbClr val="000000"/>
              </a:solidFill>
              <a:latin typeface="Arial"/>
            </a:endParaRPr>
          </a:p>
        </p:txBody>
      </p:sp>
      <p:sp>
        <p:nvSpPr>
          <p:cNvPr id="181" name="CustomShape 3"/>
          <p:cNvSpPr/>
          <p:nvPr/>
        </p:nvSpPr>
        <p:spPr>
          <a:xfrm>
            <a:off x="7542360" y="2307960"/>
            <a:ext cx="1288800" cy="302400"/>
          </a:xfrm>
          <a:prstGeom prst="rect">
            <a:avLst/>
          </a:prstGeom>
          <a:noFill/>
          <a:ln>
            <a:noFill/>
          </a:ln>
        </p:spPr>
        <p:style>
          <a:lnRef idx="0"/>
          <a:fillRef idx="0"/>
          <a:effectRef idx="0"/>
          <a:fontRef idx="minor"/>
        </p:style>
        <p:txBody>
          <a:bodyPr tIns="91440" bIns="91440">
            <a:noAutofit/>
          </a:bodyPr>
          <a:p>
            <a:pPr>
              <a:lnSpc>
                <a:spcPct val="100000"/>
              </a:lnSpc>
            </a:pPr>
            <a:r>
              <a:rPr b="0" lang="en-GB" sz="1400" spc="-1" strike="noStrike">
                <a:solidFill>
                  <a:srgbClr val="000000"/>
                </a:solidFill>
                <a:latin typeface="Lato"/>
                <a:ea typeface="Lato"/>
              </a:rPr>
              <a:t>PICTURE OF VIVIAN</a:t>
            </a:r>
            <a:endParaRPr b="0" lang="en-GB" sz="1400" spc="-1" strike="noStrike">
              <a:latin typeface="Arial"/>
            </a:endParaRPr>
          </a:p>
        </p:txBody>
      </p:sp>
      <p:pic>
        <p:nvPicPr>
          <p:cNvPr id="182" name="Picture 2" descr=""/>
          <p:cNvPicPr/>
          <p:nvPr/>
        </p:nvPicPr>
        <p:blipFill>
          <a:blip r:embed="rId1"/>
          <a:stretch/>
        </p:blipFill>
        <p:spPr>
          <a:xfrm>
            <a:off x="6764760" y="958320"/>
            <a:ext cx="1889280" cy="3001680"/>
          </a:xfrm>
          <a:prstGeom prst="rect">
            <a:avLst/>
          </a:prstGeom>
          <a:ln>
            <a:noFill/>
          </a:ln>
        </p:spPr>
      </p:pic>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3" name="TextShape 1"/>
          <p:cNvSpPr txBox="1"/>
          <p:nvPr/>
        </p:nvSpPr>
        <p:spPr>
          <a:xfrm>
            <a:off x="511200" y="588960"/>
            <a:ext cx="8056800" cy="635040"/>
          </a:xfrm>
          <a:prstGeom prst="rect">
            <a:avLst/>
          </a:prstGeom>
          <a:noFill/>
          <a:ln>
            <a:noFill/>
          </a:ln>
        </p:spPr>
        <p:txBody>
          <a:bodyPr tIns="91440" bIns="91440">
            <a:noAutofit/>
          </a:bodyPr>
          <a:p>
            <a:pPr>
              <a:lnSpc>
                <a:spcPct val="100000"/>
              </a:lnSpc>
            </a:pPr>
            <a:r>
              <a:rPr b="1" lang="en-GB" sz="3000" spc="-1" strike="noStrike">
                <a:solidFill>
                  <a:srgbClr val="000000"/>
                </a:solidFill>
                <a:latin typeface="Chelsea Market"/>
                <a:ea typeface="Raleway"/>
              </a:rPr>
              <a:t>Dan Clapton</a:t>
            </a:r>
            <a:endParaRPr b="0" lang="en-GB" sz="3000" spc="-1" strike="noStrike">
              <a:solidFill>
                <a:srgbClr val="000000"/>
              </a:solidFill>
              <a:latin typeface="Chelsea Market"/>
            </a:endParaRPr>
          </a:p>
        </p:txBody>
      </p:sp>
      <p:sp>
        <p:nvSpPr>
          <p:cNvPr id="184" name="TextShape 2"/>
          <p:cNvSpPr txBox="1"/>
          <p:nvPr/>
        </p:nvSpPr>
        <p:spPr>
          <a:xfrm>
            <a:off x="422280" y="1367280"/>
            <a:ext cx="6129720" cy="3002040"/>
          </a:xfrm>
          <a:prstGeom prst="rect">
            <a:avLst/>
          </a:prstGeom>
          <a:noFill/>
          <a:ln>
            <a:noFill/>
          </a:ln>
        </p:spPr>
        <p:txBody>
          <a:bodyPr tIns="91440" bIns="91440">
            <a:noAutofit/>
          </a:bodyPr>
          <a:p>
            <a:pPr>
              <a:lnSpc>
                <a:spcPct val="115000"/>
              </a:lnSpc>
            </a:pPr>
            <a:r>
              <a:rPr b="0" lang="en-GB" sz="1800" spc="-1" strike="noStrike">
                <a:solidFill>
                  <a:srgbClr val="000000"/>
                </a:solidFill>
                <a:latin typeface="Chelsea Market"/>
                <a:ea typeface="Lato"/>
              </a:rPr>
              <a:t>‘</a:t>
            </a:r>
            <a:r>
              <a:rPr b="0" lang="en-GB" sz="1800" spc="-1" strike="noStrike">
                <a:solidFill>
                  <a:srgbClr val="000000"/>
                </a:solidFill>
                <a:latin typeface="Chelsea Market"/>
                <a:ea typeface="Lato"/>
              </a:rPr>
              <a:t>People have this culture on their doorstep, and it’s here for them. People will say, ‘How does the bookshop survive where it is?’ </a:t>
            </a:r>
            <a:endParaRPr b="0" lang="en-GB" sz="1800" spc="-1" strike="noStrike">
              <a:solidFill>
                <a:srgbClr val="000000"/>
              </a:solidFill>
              <a:latin typeface="Arial"/>
            </a:endParaRPr>
          </a:p>
          <a:p>
            <a:pPr>
              <a:lnSpc>
                <a:spcPct val="115000"/>
              </a:lnSpc>
              <a:spcBef>
                <a:spcPts val="1599"/>
              </a:spcBef>
            </a:pPr>
            <a:r>
              <a:rPr b="0" lang="en-GB" sz="1800" spc="-1" strike="noStrike">
                <a:solidFill>
                  <a:srgbClr val="000000"/>
                </a:solidFill>
                <a:latin typeface="Chelsea Market"/>
                <a:ea typeface="Lato"/>
              </a:rPr>
              <a:t>Because people know about it, and they make the effort to go there. And also, the whole community goes to that shop. It’s not just your typical white middle - class bookshop. </a:t>
            </a:r>
            <a:endParaRPr b="0" lang="en-GB" sz="1800" spc="-1" strike="noStrike">
              <a:solidFill>
                <a:srgbClr val="000000"/>
              </a:solidFill>
              <a:latin typeface="Arial"/>
            </a:endParaRPr>
          </a:p>
          <a:p>
            <a:pPr>
              <a:lnSpc>
                <a:spcPct val="115000"/>
              </a:lnSpc>
              <a:spcBef>
                <a:spcPts val="1599"/>
              </a:spcBef>
            </a:pPr>
            <a:r>
              <a:rPr b="0" lang="en-GB" sz="1800" spc="-1" strike="noStrike">
                <a:solidFill>
                  <a:srgbClr val="000000"/>
                </a:solidFill>
                <a:latin typeface="Chelsea Market"/>
                <a:ea typeface="Lato"/>
              </a:rPr>
              <a:t>It appeals to absolutely everyone.’</a:t>
            </a:r>
            <a:endParaRPr b="0" lang="en-GB" sz="1800" spc="-1" strike="noStrike">
              <a:solidFill>
                <a:srgbClr val="000000"/>
              </a:solidFill>
              <a:latin typeface="Arial"/>
            </a:endParaRPr>
          </a:p>
          <a:p>
            <a:pPr>
              <a:lnSpc>
                <a:spcPct val="115000"/>
              </a:lnSpc>
              <a:spcBef>
                <a:spcPts val="1599"/>
              </a:spcBef>
            </a:pPr>
            <a:endParaRPr b="0" lang="en-GB" sz="1800" spc="-1" strike="noStrike">
              <a:solidFill>
                <a:srgbClr val="000000"/>
              </a:solidFill>
              <a:latin typeface="Arial"/>
            </a:endParaRPr>
          </a:p>
          <a:p>
            <a:pPr>
              <a:lnSpc>
                <a:spcPct val="115000"/>
              </a:lnSpc>
              <a:spcBef>
                <a:spcPts val="1599"/>
              </a:spcBef>
              <a:spcAft>
                <a:spcPts val="1599"/>
              </a:spcAft>
            </a:pPr>
            <a:endParaRPr b="0" lang="en-GB" sz="1800" spc="-1" strike="noStrike">
              <a:solidFill>
                <a:srgbClr val="000000"/>
              </a:solidFill>
              <a:latin typeface="Arial"/>
            </a:endParaRPr>
          </a:p>
        </p:txBody>
      </p:sp>
      <p:sp>
        <p:nvSpPr>
          <p:cNvPr id="185" name="CustomShape 3"/>
          <p:cNvSpPr/>
          <p:nvPr/>
        </p:nvSpPr>
        <p:spPr>
          <a:xfrm>
            <a:off x="7542360" y="2307960"/>
            <a:ext cx="1288800" cy="302400"/>
          </a:xfrm>
          <a:prstGeom prst="rect">
            <a:avLst/>
          </a:prstGeom>
          <a:noFill/>
          <a:ln>
            <a:noFill/>
          </a:ln>
        </p:spPr>
        <p:style>
          <a:lnRef idx="0"/>
          <a:fillRef idx="0"/>
          <a:effectRef idx="0"/>
          <a:fontRef idx="minor"/>
        </p:style>
      </p:sp>
      <p:pic>
        <p:nvPicPr>
          <p:cNvPr id="186" name="Picture 2" descr=""/>
          <p:cNvPicPr/>
          <p:nvPr/>
        </p:nvPicPr>
        <p:blipFill>
          <a:blip r:embed="rId1"/>
          <a:stretch/>
        </p:blipFill>
        <p:spPr>
          <a:xfrm>
            <a:off x="6720480" y="1367280"/>
            <a:ext cx="2019600" cy="3029760"/>
          </a:xfrm>
          <a:prstGeom prst="rect">
            <a:avLst/>
          </a:prstGeom>
          <a:ln>
            <a:noFill/>
          </a:ln>
        </p:spPr>
      </p:pic>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7" name="TextShape 1"/>
          <p:cNvSpPr txBox="1"/>
          <p:nvPr/>
        </p:nvSpPr>
        <p:spPr>
          <a:xfrm>
            <a:off x="406440" y="1806840"/>
            <a:ext cx="8296560" cy="1541520"/>
          </a:xfrm>
          <a:prstGeom prst="rect">
            <a:avLst/>
          </a:prstGeom>
          <a:noFill/>
          <a:ln>
            <a:noFill/>
          </a:ln>
        </p:spPr>
        <p:txBody>
          <a:bodyPr tIns="91440" bIns="91440" anchor="ctr">
            <a:noAutofit/>
          </a:bodyPr>
          <a:p>
            <a:pPr algn="ctr">
              <a:lnSpc>
                <a:spcPct val="100000"/>
              </a:lnSpc>
              <a:spcBef>
                <a:spcPts val="431"/>
              </a:spcBef>
              <a:spcAft>
                <a:spcPts val="431"/>
              </a:spcAft>
            </a:pPr>
            <a:r>
              <a:rPr b="1" lang="en-GB" sz="4400" spc="-1" strike="noStrike">
                <a:solidFill>
                  <a:srgbClr val="ffffff"/>
                </a:solidFill>
                <a:latin typeface="Chelsea Market"/>
                <a:ea typeface="Raleway"/>
              </a:rPr>
              <a:t>Next Deborah Peck </a:t>
            </a:r>
            <a:br/>
            <a:r>
              <a:rPr b="1" lang="en-GB" sz="4400" spc="-1" strike="noStrike">
                <a:solidFill>
                  <a:srgbClr val="ffffff"/>
                </a:solidFill>
                <a:latin typeface="Chelsea Market"/>
                <a:ea typeface="Raleway"/>
              </a:rPr>
              <a:t>tells us about all the fun things we can do in Newham’s Libraries.</a:t>
            </a:r>
            <a:br/>
            <a:r>
              <a:rPr b="1" lang="en-GB" sz="4400" spc="-1" strike="noStrike">
                <a:solidFill>
                  <a:srgbClr val="ffffff"/>
                </a:solidFill>
                <a:latin typeface="Chelsea Market"/>
                <a:ea typeface="Raleway"/>
              </a:rPr>
              <a:t>Watch the video...</a:t>
            </a:r>
            <a:endParaRPr b="0" lang="en-GB" sz="4400" spc="-1" strike="noStrike">
              <a:solidFill>
                <a:srgbClr val="000000"/>
              </a:solidFill>
              <a:latin typeface="Chelsea Market"/>
              <a:ea typeface="Arial"/>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8" name="TextShape 1"/>
          <p:cNvSpPr txBox="1"/>
          <p:nvPr/>
        </p:nvSpPr>
        <p:spPr>
          <a:xfrm>
            <a:off x="2400120" y="576000"/>
            <a:ext cx="6321240" cy="635040"/>
          </a:xfrm>
          <a:prstGeom prst="rect">
            <a:avLst/>
          </a:prstGeom>
          <a:noFill/>
          <a:ln>
            <a:noFill/>
          </a:ln>
        </p:spPr>
        <p:txBody>
          <a:bodyPr tIns="91440" bIns="91440">
            <a:noAutofit/>
          </a:bodyPr>
          <a:p>
            <a:pPr>
              <a:lnSpc>
                <a:spcPct val="100000"/>
              </a:lnSpc>
            </a:pPr>
            <a:r>
              <a:rPr b="1" lang="en-GB" sz="3000" spc="-1" strike="noStrike">
                <a:solidFill>
                  <a:srgbClr val="000000"/>
                </a:solidFill>
                <a:latin typeface="Chelsea Market"/>
                <a:ea typeface="Raleway"/>
              </a:rPr>
              <a:t>How do we know all this?</a:t>
            </a:r>
            <a:br/>
            <a:r>
              <a:rPr b="1" lang="en-GB" sz="3000" spc="-1" strike="noStrike">
                <a:solidFill>
                  <a:srgbClr val="000000"/>
                </a:solidFill>
                <a:latin typeface="Chelsea Market"/>
                <a:ea typeface="Raleway"/>
              </a:rPr>
              <a:t>Interviews!</a:t>
            </a:r>
            <a:endParaRPr b="0" lang="en-GB" sz="3000" spc="-1" strike="noStrike">
              <a:solidFill>
                <a:srgbClr val="000000"/>
              </a:solidFill>
              <a:latin typeface="Chelsea Market"/>
            </a:endParaRPr>
          </a:p>
        </p:txBody>
      </p:sp>
      <p:sp>
        <p:nvSpPr>
          <p:cNvPr id="189" name="TextShape 2"/>
          <p:cNvSpPr txBox="1"/>
          <p:nvPr/>
        </p:nvSpPr>
        <p:spPr>
          <a:xfrm>
            <a:off x="4176000" y="1595880"/>
            <a:ext cx="4752000" cy="2868120"/>
          </a:xfrm>
          <a:prstGeom prst="rect">
            <a:avLst/>
          </a:prstGeom>
          <a:noFill/>
          <a:ln>
            <a:noFill/>
          </a:ln>
        </p:spPr>
        <p:txBody>
          <a:bodyPr tIns="91440" bIns="91440">
            <a:noAutofit/>
          </a:bodyPr>
          <a:p>
            <a:pPr>
              <a:lnSpc>
                <a:spcPct val="115000"/>
              </a:lnSpc>
            </a:pPr>
            <a:r>
              <a:rPr b="0" lang="en-GB" sz="1800" spc="-1" strike="noStrike">
                <a:solidFill>
                  <a:srgbClr val="000000"/>
                </a:solidFill>
                <a:latin typeface="Chelsea Market"/>
                <a:ea typeface="Lato"/>
              </a:rPr>
              <a:t>We learned about all of this by using interviews.</a:t>
            </a:r>
            <a:endParaRPr b="0" lang="en-GB" sz="1800" spc="-1" strike="noStrike">
              <a:solidFill>
                <a:srgbClr val="000000"/>
              </a:solidFill>
              <a:latin typeface="Chelsea Market"/>
              <a:ea typeface="Arial"/>
            </a:endParaRPr>
          </a:p>
          <a:p>
            <a:pPr>
              <a:lnSpc>
                <a:spcPct val="115000"/>
              </a:lnSpc>
              <a:spcBef>
                <a:spcPts val="1315"/>
              </a:spcBef>
            </a:pPr>
            <a:r>
              <a:rPr b="0" lang="en-GB" sz="1800" spc="-1" strike="noStrike">
                <a:solidFill>
                  <a:srgbClr val="000000"/>
                </a:solidFill>
                <a:latin typeface="Chelsea Market"/>
                <a:ea typeface="Lato"/>
              </a:rPr>
              <a:t>Rosa and Tania (on the left) had the fascinating job of meeting all of these people, and talking to them. </a:t>
            </a:r>
            <a:endParaRPr b="0" lang="en-GB" sz="1800" spc="-1" strike="noStrike">
              <a:solidFill>
                <a:srgbClr val="000000"/>
              </a:solidFill>
              <a:latin typeface="Chelsea Market"/>
              <a:ea typeface="Arial"/>
            </a:endParaRPr>
          </a:p>
          <a:p>
            <a:pPr>
              <a:lnSpc>
                <a:spcPct val="115000"/>
              </a:lnSpc>
              <a:spcBef>
                <a:spcPts val="1315"/>
              </a:spcBef>
              <a:spcAft>
                <a:spcPts val="1315"/>
              </a:spcAft>
            </a:pPr>
            <a:r>
              <a:rPr b="0" lang="en-GB" sz="1800" spc="-1" strike="noStrike">
                <a:solidFill>
                  <a:srgbClr val="000000"/>
                </a:solidFill>
                <a:latin typeface="Chelsea Market"/>
                <a:ea typeface="Lato"/>
              </a:rPr>
              <a:t>Being an interviewer is about asking good questions and listening carefully.</a:t>
            </a:r>
            <a:endParaRPr b="0" lang="en-GB" sz="1800" spc="-1" strike="noStrike">
              <a:solidFill>
                <a:srgbClr val="000000"/>
              </a:solidFill>
              <a:latin typeface="Chelsea Market"/>
              <a:ea typeface="Arial"/>
            </a:endParaRPr>
          </a:p>
        </p:txBody>
      </p:sp>
      <p:pic>
        <p:nvPicPr>
          <p:cNvPr id="190" name="Picture 3" descr=""/>
          <p:cNvPicPr/>
          <p:nvPr/>
        </p:nvPicPr>
        <p:blipFill>
          <a:blip r:embed="rId1"/>
          <a:stretch/>
        </p:blipFill>
        <p:spPr>
          <a:xfrm>
            <a:off x="412200" y="1739520"/>
            <a:ext cx="3607560" cy="2404800"/>
          </a:xfrm>
          <a:prstGeom prst="rect">
            <a:avLst/>
          </a:prstGeom>
          <a:ln>
            <a:noFill/>
          </a:ln>
        </p:spPr>
      </p:pic>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1" name="TextShape 1"/>
          <p:cNvSpPr txBox="1"/>
          <p:nvPr/>
        </p:nvSpPr>
        <p:spPr>
          <a:xfrm>
            <a:off x="2400120" y="576000"/>
            <a:ext cx="6321240" cy="635040"/>
          </a:xfrm>
          <a:prstGeom prst="rect">
            <a:avLst/>
          </a:prstGeom>
          <a:noFill/>
          <a:ln>
            <a:noFill/>
          </a:ln>
        </p:spPr>
        <p:txBody>
          <a:bodyPr tIns="91440" bIns="91440">
            <a:noAutofit/>
          </a:bodyPr>
          <a:p>
            <a:pPr>
              <a:lnSpc>
                <a:spcPct val="100000"/>
              </a:lnSpc>
            </a:pPr>
            <a:r>
              <a:rPr b="1" lang="en-GB" sz="3000" spc="-1" strike="noStrike">
                <a:solidFill>
                  <a:srgbClr val="000000"/>
                </a:solidFill>
                <a:latin typeface="Chelsea Market"/>
                <a:ea typeface="Raleway"/>
              </a:rPr>
              <a:t>Now it is your turn...</a:t>
            </a:r>
            <a:endParaRPr b="0" lang="en-GB" sz="3000" spc="-1" strike="noStrike">
              <a:solidFill>
                <a:srgbClr val="000000"/>
              </a:solidFill>
              <a:latin typeface="Chelsea Market"/>
            </a:endParaRPr>
          </a:p>
        </p:txBody>
      </p:sp>
      <p:sp>
        <p:nvSpPr>
          <p:cNvPr id="192" name="TextShape 2"/>
          <p:cNvSpPr txBox="1"/>
          <p:nvPr/>
        </p:nvSpPr>
        <p:spPr>
          <a:xfrm>
            <a:off x="2410200" y="1595880"/>
            <a:ext cx="6085800" cy="3002040"/>
          </a:xfrm>
          <a:prstGeom prst="rect">
            <a:avLst/>
          </a:prstGeom>
          <a:noFill/>
          <a:ln>
            <a:noFill/>
          </a:ln>
        </p:spPr>
        <p:txBody>
          <a:bodyPr tIns="91440" bIns="91440">
            <a:noAutofit/>
          </a:bodyPr>
          <a:p>
            <a:pPr>
              <a:lnSpc>
                <a:spcPct val="115000"/>
              </a:lnSpc>
            </a:pPr>
            <a:r>
              <a:rPr b="0" lang="en-GB" sz="1800" spc="-1" strike="noStrike">
                <a:solidFill>
                  <a:srgbClr val="000000"/>
                </a:solidFill>
                <a:latin typeface="Chelsea Market"/>
                <a:ea typeface="Lato"/>
              </a:rPr>
              <a:t>We found out all of this information through interviewing local people.</a:t>
            </a:r>
            <a:endParaRPr b="0" lang="en-GB" sz="1800" spc="-1" strike="noStrike">
              <a:solidFill>
                <a:srgbClr val="000000"/>
              </a:solidFill>
              <a:latin typeface="Chelsea Market"/>
            </a:endParaRPr>
          </a:p>
          <a:p>
            <a:pPr>
              <a:lnSpc>
                <a:spcPct val="115000"/>
              </a:lnSpc>
              <a:spcBef>
                <a:spcPts val="1599"/>
              </a:spcBef>
            </a:pPr>
            <a:r>
              <a:rPr b="0" lang="en-GB" sz="1800" spc="-1" strike="noStrike">
                <a:solidFill>
                  <a:srgbClr val="000000"/>
                </a:solidFill>
                <a:latin typeface="Chelsea Market"/>
                <a:ea typeface="Lato"/>
              </a:rPr>
              <a:t>We are all part of our local reading and writing community too.</a:t>
            </a:r>
            <a:endParaRPr b="0" lang="en-GB" sz="1800" spc="-1" strike="noStrike">
              <a:solidFill>
                <a:srgbClr val="000000"/>
              </a:solidFill>
              <a:latin typeface="Chelsea Market"/>
            </a:endParaRPr>
          </a:p>
          <a:p>
            <a:pPr>
              <a:lnSpc>
                <a:spcPct val="115000"/>
              </a:lnSpc>
              <a:spcBef>
                <a:spcPts val="1599"/>
              </a:spcBef>
              <a:spcAft>
                <a:spcPts val="1599"/>
              </a:spcAft>
            </a:pPr>
            <a:r>
              <a:rPr b="0" lang="en-GB" sz="1800" spc="-1" strike="noStrike">
                <a:solidFill>
                  <a:srgbClr val="000000"/>
                </a:solidFill>
                <a:latin typeface="Chelsea Market"/>
                <a:ea typeface="Lato"/>
              </a:rPr>
              <a:t>Interview your partner, listen and write down their responses too.</a:t>
            </a:r>
            <a:endParaRPr b="0" lang="en-GB" sz="1800" spc="-1" strike="noStrike">
              <a:solidFill>
                <a:srgbClr val="000000"/>
              </a:solidFill>
              <a:latin typeface="Chelsea Market"/>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2216</TotalTime>
  <Application>LibreOffice/6.2.5.2$MacOSX_X86_64 LibreOffice_project/1ec314fa52f458adc18c4f025c545a4e8b22c159</Application>
  <Words>597</Words>
  <Paragraphs>40</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dc:description/>
  <dc:language>en-GB</dc:language>
  <cp:lastModifiedBy>David Ceen</cp:lastModifiedBy>
  <dcterms:modified xsi:type="dcterms:W3CDTF">2020-04-12T00:02:22Z</dcterms:modified>
  <cp:revision>16</cp:revision>
  <dc:subject/>
  <dc:title>L4 - Literacy lives here.</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HiddenSlides">
    <vt:i4>0</vt:i4>
  </property>
  <property fmtid="{D5CDD505-2E9C-101B-9397-08002B2CF9AE}" pid="4" name="HyperlinksChanged">
    <vt:bool>0</vt:bool>
  </property>
  <property fmtid="{D5CDD505-2E9C-101B-9397-08002B2CF9AE}" pid="5" name="LinksUpToDate">
    <vt:bool>0</vt:bool>
  </property>
  <property fmtid="{D5CDD505-2E9C-101B-9397-08002B2CF9AE}" pid="6" name="MMClips">
    <vt:i4>5</vt:i4>
  </property>
  <property fmtid="{D5CDD505-2E9C-101B-9397-08002B2CF9AE}" pid="7" name="Notes">
    <vt:i4>15</vt:i4>
  </property>
  <property fmtid="{D5CDD505-2E9C-101B-9397-08002B2CF9AE}" pid="8" name="PresentationFormat">
    <vt:lpwstr>On-screen Show (16:9)</vt:lpwstr>
  </property>
  <property fmtid="{D5CDD505-2E9C-101B-9397-08002B2CF9AE}" pid="9" name="ScaleCrop">
    <vt:bool>0</vt:bool>
  </property>
  <property fmtid="{D5CDD505-2E9C-101B-9397-08002B2CF9AE}" pid="10" name="ShareDoc">
    <vt:bool>0</vt:bool>
  </property>
  <property fmtid="{D5CDD505-2E9C-101B-9397-08002B2CF9AE}" pid="11" name="Slides">
    <vt:i4>17</vt:i4>
  </property>
</Properties>
</file>